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lvl1pPr>
      <a:defRPr>
        <a:latin typeface="Tw Cen MT"/>
        <a:ea typeface="Tw Cen MT"/>
        <a:cs typeface="Tw Cen MT"/>
        <a:sym typeface="Tw Cen MT"/>
      </a:defRPr>
    </a:lvl1pPr>
    <a:lvl2pPr indent="457200">
      <a:defRPr>
        <a:latin typeface="Tw Cen MT"/>
        <a:ea typeface="Tw Cen MT"/>
        <a:cs typeface="Tw Cen MT"/>
        <a:sym typeface="Tw Cen MT"/>
      </a:defRPr>
    </a:lvl2pPr>
    <a:lvl3pPr indent="914400">
      <a:defRPr>
        <a:latin typeface="Tw Cen MT"/>
        <a:ea typeface="Tw Cen MT"/>
        <a:cs typeface="Tw Cen MT"/>
        <a:sym typeface="Tw Cen MT"/>
      </a:defRPr>
    </a:lvl3pPr>
    <a:lvl4pPr indent="1371600">
      <a:defRPr>
        <a:latin typeface="Tw Cen MT"/>
        <a:ea typeface="Tw Cen MT"/>
        <a:cs typeface="Tw Cen MT"/>
        <a:sym typeface="Tw Cen MT"/>
      </a:defRPr>
    </a:lvl4pPr>
    <a:lvl5pPr indent="1828800">
      <a:defRPr>
        <a:latin typeface="Tw Cen MT"/>
        <a:ea typeface="Tw Cen MT"/>
        <a:cs typeface="Tw Cen MT"/>
        <a:sym typeface="Tw Cen MT"/>
      </a:defRPr>
    </a:lvl5pPr>
    <a:lvl6pPr indent="2286000">
      <a:defRPr>
        <a:latin typeface="Tw Cen MT"/>
        <a:ea typeface="Tw Cen MT"/>
        <a:cs typeface="Tw Cen MT"/>
        <a:sym typeface="Tw Cen MT"/>
      </a:defRPr>
    </a:lvl6pPr>
    <a:lvl7pPr indent="2743200">
      <a:defRPr>
        <a:latin typeface="Tw Cen MT"/>
        <a:ea typeface="Tw Cen MT"/>
        <a:cs typeface="Tw Cen MT"/>
        <a:sym typeface="Tw Cen MT"/>
      </a:defRPr>
    </a:lvl7pPr>
    <a:lvl8pPr indent="3200400">
      <a:defRPr>
        <a:latin typeface="Tw Cen MT"/>
        <a:ea typeface="Tw Cen MT"/>
        <a:cs typeface="Tw Cen MT"/>
        <a:sym typeface="Tw Cen MT"/>
      </a:defRPr>
    </a:lvl8pPr>
    <a:lvl9pPr indent="3657600">
      <a:defRPr>
        <a:latin typeface="Tw Cen MT"/>
        <a:ea typeface="Tw Cen MT"/>
        <a:cs typeface="Tw Cen MT"/>
        <a:sym typeface="Tw Cen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EDCE"/>
          </a:solidFill>
        </a:fill>
      </a:tcStyle>
    </a:wholeTbl>
    <a:band2H>
      <a:tcTxStyle b="def" i="def"/>
      <a:tcStyle>
        <a:tcBdr/>
        <a:fill>
          <a:solidFill>
            <a:srgbClr val="EFF6E8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ACD4C"/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ACD4C"/>
          </a:solidFill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ACD4C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FD0CD"/>
          </a:solidFill>
        </a:fill>
      </a:tcStyle>
    </a:wholeTbl>
    <a:band2H>
      <a:tcTxStyle b="def" i="def"/>
      <a:tcStyle>
        <a:tcBdr/>
        <a:fill>
          <a:solidFill>
            <a:srgbClr val="F7E9E8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35940"/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35940"/>
          </a:solidFill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3594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9EAE1"/>
          </a:solidFill>
        </a:fill>
      </a:tcStyle>
    </a:wholeTbl>
    <a:band2H>
      <a:tcTxStyle b="def" i="def"/>
      <a:tcStyle>
        <a:tcBdr/>
        <a:fill>
          <a:solidFill>
            <a:srgbClr val="EDF5F0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AC4A7"/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AC4A7"/>
          </a:solidFill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AC4A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CD4C"/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CD4C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9"/>
          <p:cNvGrpSpPr/>
          <p:nvPr/>
        </p:nvGrpSpPr>
        <p:grpSpPr>
          <a:xfrm>
            <a:off x="-1" y="0"/>
            <a:ext cx="2297909" cy="6858001"/>
            <a:chOff x="0" y="0"/>
            <a:chExt cx="2297907" cy="6858000"/>
          </a:xfrm>
        </p:grpSpPr>
        <p:sp>
          <p:nvSpPr>
            <p:cNvPr id="45" name="Shape 45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46" name="Shape 46"/>
            <p:cNvSpPr/>
            <p:nvPr/>
          </p:nvSpPr>
          <p:spPr>
            <a:xfrm>
              <a:off x="1128712" y="217646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47" name="Shape 47"/>
            <p:cNvSpPr/>
            <p:nvPr/>
          </p:nvSpPr>
          <p:spPr>
            <a:xfrm>
              <a:off x="1123950" y="4021137"/>
              <a:ext cx="190500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48" name="Shape 48"/>
            <p:cNvSpPr/>
            <p:nvPr/>
          </p:nvSpPr>
          <p:spPr>
            <a:xfrm>
              <a:off x="414337" y="9525"/>
              <a:ext cx="28576" cy="4481513"/>
            </a:xfrm>
            <a:prstGeom prst="rect">
              <a:avLst/>
            </a:pr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49" name="Shape 49"/>
            <p:cNvSpPr/>
            <p:nvPr/>
          </p:nvSpPr>
          <p:spPr>
            <a:xfrm>
              <a:off x="333374" y="448151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50" name="Shape 50"/>
            <p:cNvSpPr/>
            <p:nvPr/>
          </p:nvSpPr>
          <p:spPr>
            <a:xfrm>
              <a:off x="190499" y="9525"/>
              <a:ext cx="152401" cy="90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5" y="21600"/>
                  </a:moveTo>
                  <a:lnTo>
                    <a:pt x="0" y="21373"/>
                  </a:lnTo>
                  <a:lnTo>
                    <a:pt x="18225" y="14350"/>
                  </a:lnTo>
                  <a:lnTo>
                    <a:pt x="18225" y="0"/>
                  </a:lnTo>
                  <a:lnTo>
                    <a:pt x="21600" y="0"/>
                  </a:lnTo>
                  <a:lnTo>
                    <a:pt x="21600" y="14463"/>
                  </a:lnTo>
                  <a:lnTo>
                    <a:pt x="337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51" name="Shape 51"/>
            <p:cNvSpPr/>
            <p:nvPr/>
          </p:nvSpPr>
          <p:spPr>
            <a:xfrm>
              <a:off x="1290637" y="14288"/>
              <a:ext cx="376240" cy="180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3" y="21600"/>
                  </a:moveTo>
                  <a:lnTo>
                    <a:pt x="0" y="11799"/>
                  </a:lnTo>
                  <a:lnTo>
                    <a:pt x="0" y="0"/>
                  </a:lnTo>
                  <a:lnTo>
                    <a:pt x="1641" y="0"/>
                  </a:lnTo>
                  <a:lnTo>
                    <a:pt x="1641" y="11742"/>
                  </a:lnTo>
                  <a:lnTo>
                    <a:pt x="21600" y="21486"/>
                  </a:lnTo>
                  <a:lnTo>
                    <a:pt x="2023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52" name="Shape 52"/>
            <p:cNvSpPr/>
            <p:nvPr/>
          </p:nvSpPr>
          <p:spPr>
            <a:xfrm>
              <a:off x="1600200" y="1801813"/>
              <a:ext cx="190500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53" name="Shape 53"/>
            <p:cNvSpPr/>
            <p:nvPr/>
          </p:nvSpPr>
          <p:spPr>
            <a:xfrm>
              <a:off x="1381125" y="9525"/>
              <a:ext cx="371475" cy="142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15" y="21600"/>
                  </a:moveTo>
                  <a:lnTo>
                    <a:pt x="0" y="9212"/>
                  </a:lnTo>
                  <a:lnTo>
                    <a:pt x="0" y="0"/>
                  </a:lnTo>
                  <a:lnTo>
                    <a:pt x="1385" y="0"/>
                  </a:lnTo>
                  <a:lnTo>
                    <a:pt x="1385" y="9140"/>
                  </a:lnTo>
                  <a:lnTo>
                    <a:pt x="21600" y="21456"/>
                  </a:lnTo>
                  <a:lnTo>
                    <a:pt x="2021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54" name="Shape 54"/>
            <p:cNvSpPr/>
            <p:nvPr/>
          </p:nvSpPr>
          <p:spPr>
            <a:xfrm>
              <a:off x="1643063" y="0"/>
              <a:ext cx="152401" cy="91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7550" y="21600"/>
                  </a:lnTo>
                  <a:lnTo>
                    <a:pt x="17550" y="7213"/>
                  </a:lnTo>
                  <a:lnTo>
                    <a:pt x="0" y="225"/>
                  </a:lnTo>
                  <a:lnTo>
                    <a:pt x="3375" y="0"/>
                  </a:lnTo>
                  <a:lnTo>
                    <a:pt x="21600" y="710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55" name="Shape 55"/>
            <p:cNvSpPr/>
            <p:nvPr/>
          </p:nvSpPr>
          <p:spPr>
            <a:xfrm>
              <a:off x="1685925" y="1420813"/>
              <a:ext cx="1905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56" name="Shape 56"/>
            <p:cNvSpPr/>
            <p:nvPr/>
          </p:nvSpPr>
          <p:spPr>
            <a:xfrm>
              <a:off x="1685925" y="903288"/>
              <a:ext cx="1905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57" name="Shape 57"/>
            <p:cNvSpPr/>
            <p:nvPr/>
          </p:nvSpPr>
          <p:spPr>
            <a:xfrm>
              <a:off x="1743075" y="4763"/>
              <a:ext cx="419100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18" y="21600"/>
                  </a:moveTo>
                  <a:lnTo>
                    <a:pt x="3682" y="7878"/>
                  </a:lnTo>
                  <a:lnTo>
                    <a:pt x="0" y="394"/>
                  </a:lnTo>
                  <a:lnTo>
                    <a:pt x="1227" y="0"/>
                  </a:lnTo>
                  <a:lnTo>
                    <a:pt x="4909" y="7288"/>
                  </a:lnTo>
                  <a:lnTo>
                    <a:pt x="21600" y="20812"/>
                  </a:lnTo>
                  <a:lnTo>
                    <a:pt x="20618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58" name="Shape 58"/>
            <p:cNvSpPr/>
            <p:nvPr/>
          </p:nvSpPr>
          <p:spPr>
            <a:xfrm>
              <a:off x="2126456" y="488950"/>
              <a:ext cx="147639" cy="14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9847" y="21600"/>
                  </a:moveTo>
                  <a:cubicBezTo>
                    <a:pt x="7306" y="21600"/>
                    <a:pt x="4765" y="20903"/>
                    <a:pt x="2859" y="18813"/>
                  </a:cubicBezTo>
                  <a:cubicBezTo>
                    <a:pt x="-953" y="13935"/>
                    <a:pt x="-953" y="6968"/>
                    <a:pt x="2859" y="2787"/>
                  </a:cubicBezTo>
                  <a:cubicBezTo>
                    <a:pt x="4765" y="697"/>
                    <a:pt x="7306" y="0"/>
                    <a:pt x="9847" y="0"/>
                  </a:cubicBezTo>
                  <a:cubicBezTo>
                    <a:pt x="12388" y="0"/>
                    <a:pt x="14929" y="697"/>
                    <a:pt x="16835" y="2787"/>
                  </a:cubicBezTo>
                  <a:cubicBezTo>
                    <a:pt x="20647" y="6968"/>
                    <a:pt x="20647" y="13935"/>
                    <a:pt x="16835" y="18813"/>
                  </a:cubicBezTo>
                  <a:cubicBezTo>
                    <a:pt x="14929" y="20903"/>
                    <a:pt x="12388" y="21600"/>
                    <a:pt x="9847" y="21600"/>
                  </a:cubicBezTo>
                  <a:close/>
                  <a:moveTo>
                    <a:pt x="9847" y="2787"/>
                  </a:moveTo>
                  <a:cubicBezTo>
                    <a:pt x="7941" y="2787"/>
                    <a:pt x="6035" y="3484"/>
                    <a:pt x="4765" y="4877"/>
                  </a:cubicBezTo>
                  <a:cubicBezTo>
                    <a:pt x="1588" y="8361"/>
                    <a:pt x="1588" y="13239"/>
                    <a:pt x="4765" y="16723"/>
                  </a:cubicBezTo>
                  <a:cubicBezTo>
                    <a:pt x="6035" y="18116"/>
                    <a:pt x="7941" y="18813"/>
                    <a:pt x="9847" y="18813"/>
                  </a:cubicBezTo>
                  <a:cubicBezTo>
                    <a:pt x="11753" y="18813"/>
                    <a:pt x="13659" y="18116"/>
                    <a:pt x="14929" y="16723"/>
                  </a:cubicBezTo>
                  <a:cubicBezTo>
                    <a:pt x="18106" y="13239"/>
                    <a:pt x="18106" y="8361"/>
                    <a:pt x="14929" y="4877"/>
                  </a:cubicBezTo>
                  <a:cubicBezTo>
                    <a:pt x="13659" y="3484"/>
                    <a:pt x="11753" y="2787"/>
                    <a:pt x="9847" y="278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59" name="Shape 59"/>
            <p:cNvSpPr/>
            <p:nvPr/>
          </p:nvSpPr>
          <p:spPr>
            <a:xfrm>
              <a:off x="952500" y="4763"/>
              <a:ext cx="152400" cy="90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5" y="21600"/>
                  </a:moveTo>
                  <a:lnTo>
                    <a:pt x="0" y="21600"/>
                  </a:lnTo>
                  <a:lnTo>
                    <a:pt x="0" y="7137"/>
                  </a:lnTo>
                  <a:lnTo>
                    <a:pt x="18225" y="0"/>
                  </a:lnTo>
                  <a:lnTo>
                    <a:pt x="21600" y="227"/>
                  </a:lnTo>
                  <a:lnTo>
                    <a:pt x="3375" y="7250"/>
                  </a:lnTo>
                  <a:lnTo>
                    <a:pt x="337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60" name="Shape 60"/>
            <p:cNvSpPr/>
            <p:nvPr/>
          </p:nvSpPr>
          <p:spPr>
            <a:xfrm>
              <a:off x="866775" y="903288"/>
              <a:ext cx="1905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648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648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61" name="Shape 61"/>
            <p:cNvSpPr/>
            <p:nvPr/>
          </p:nvSpPr>
          <p:spPr>
            <a:xfrm>
              <a:off x="890587" y="155416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62" name="Shape 62"/>
            <p:cNvSpPr/>
            <p:nvPr/>
          </p:nvSpPr>
          <p:spPr>
            <a:xfrm>
              <a:off x="738187" y="5622924"/>
              <a:ext cx="338140" cy="1216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9775" y="21600"/>
                  </a:lnTo>
                  <a:lnTo>
                    <a:pt x="19775" y="13084"/>
                  </a:lnTo>
                  <a:lnTo>
                    <a:pt x="0" y="169"/>
                  </a:lnTo>
                  <a:lnTo>
                    <a:pt x="1217" y="0"/>
                  </a:lnTo>
                  <a:lnTo>
                    <a:pt x="21600" y="1299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63" name="Shape 63"/>
            <p:cNvSpPr/>
            <p:nvPr/>
          </p:nvSpPr>
          <p:spPr>
            <a:xfrm>
              <a:off x="647700" y="5480049"/>
              <a:ext cx="157163" cy="157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7" y="21600"/>
                  </a:moveTo>
                  <a:cubicBezTo>
                    <a:pt x="5236" y="21600"/>
                    <a:pt x="0" y="17018"/>
                    <a:pt x="0" y="11127"/>
                  </a:cubicBezTo>
                  <a:cubicBezTo>
                    <a:pt x="0" y="5236"/>
                    <a:pt x="5236" y="0"/>
                    <a:pt x="11127" y="0"/>
                  </a:cubicBezTo>
                  <a:cubicBezTo>
                    <a:pt x="17018" y="0"/>
                    <a:pt x="21600" y="5236"/>
                    <a:pt x="21600" y="11127"/>
                  </a:cubicBezTo>
                  <a:cubicBezTo>
                    <a:pt x="21600" y="17018"/>
                    <a:pt x="17018" y="21600"/>
                    <a:pt x="11127" y="21600"/>
                  </a:cubicBezTo>
                  <a:close/>
                  <a:moveTo>
                    <a:pt x="11127" y="2618"/>
                  </a:moveTo>
                  <a:cubicBezTo>
                    <a:pt x="6545" y="2618"/>
                    <a:pt x="2618" y="6545"/>
                    <a:pt x="2618" y="11127"/>
                  </a:cubicBezTo>
                  <a:cubicBezTo>
                    <a:pt x="2618" y="15709"/>
                    <a:pt x="6545" y="18982"/>
                    <a:pt x="11127" y="18982"/>
                  </a:cubicBezTo>
                  <a:cubicBezTo>
                    <a:pt x="15055" y="18982"/>
                    <a:pt x="18982" y="15709"/>
                    <a:pt x="18982" y="11127"/>
                  </a:cubicBezTo>
                  <a:cubicBezTo>
                    <a:pt x="18982" y="6545"/>
                    <a:pt x="15055" y="2618"/>
                    <a:pt x="11127" y="2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64" name="Shape 64"/>
            <p:cNvSpPr/>
            <p:nvPr/>
          </p:nvSpPr>
          <p:spPr>
            <a:xfrm>
              <a:off x="66674" y="903288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cubicBezTo>
                    <a:pt x="21600" y="16740"/>
                    <a:pt x="1728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648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648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65" name="Shape 65"/>
            <p:cNvSpPr/>
            <p:nvPr/>
          </p:nvSpPr>
          <p:spPr>
            <a:xfrm>
              <a:off x="-1" y="3897312"/>
              <a:ext cx="1333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3" y="21600"/>
                  </a:moveTo>
                  <a:lnTo>
                    <a:pt x="0" y="771"/>
                  </a:lnTo>
                  <a:lnTo>
                    <a:pt x="3086" y="0"/>
                  </a:lnTo>
                  <a:lnTo>
                    <a:pt x="21600" y="20829"/>
                  </a:lnTo>
                  <a:lnTo>
                    <a:pt x="177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66" name="Shape 66"/>
            <p:cNvSpPr/>
            <p:nvPr/>
          </p:nvSpPr>
          <p:spPr>
            <a:xfrm>
              <a:off x="66674" y="4149725"/>
              <a:ext cx="190501" cy="18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67" name="Shape 67"/>
            <p:cNvSpPr/>
            <p:nvPr/>
          </p:nvSpPr>
          <p:spPr>
            <a:xfrm>
              <a:off x="-1" y="1644650"/>
              <a:ext cx="133351" cy="269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21600"/>
                  </a:moveTo>
                  <a:lnTo>
                    <a:pt x="0" y="20838"/>
                  </a:lnTo>
                  <a:lnTo>
                    <a:pt x="17743" y="0"/>
                  </a:lnTo>
                  <a:lnTo>
                    <a:pt x="21600" y="762"/>
                  </a:lnTo>
                  <a:lnTo>
                    <a:pt x="3086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68" name="Shape 68"/>
            <p:cNvSpPr/>
            <p:nvPr/>
          </p:nvSpPr>
          <p:spPr>
            <a:xfrm>
              <a:off x="66674" y="1468438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69" name="Shape 69"/>
            <p:cNvSpPr/>
            <p:nvPr/>
          </p:nvSpPr>
          <p:spPr>
            <a:xfrm>
              <a:off x="695324" y="4763"/>
              <a:ext cx="309564" cy="155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9606" y="21600"/>
                  </a:lnTo>
                  <a:lnTo>
                    <a:pt x="19606" y="17707"/>
                  </a:lnTo>
                  <a:lnTo>
                    <a:pt x="0" y="13835"/>
                  </a:lnTo>
                  <a:lnTo>
                    <a:pt x="0" y="0"/>
                  </a:lnTo>
                  <a:lnTo>
                    <a:pt x="1994" y="0"/>
                  </a:lnTo>
                  <a:lnTo>
                    <a:pt x="1994" y="13703"/>
                  </a:lnTo>
                  <a:lnTo>
                    <a:pt x="21600" y="175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70" name="Shape 70"/>
            <p:cNvSpPr/>
            <p:nvPr/>
          </p:nvSpPr>
          <p:spPr>
            <a:xfrm>
              <a:off x="57149" y="4881562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594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71" name="Shape 71"/>
            <p:cNvSpPr/>
            <p:nvPr/>
          </p:nvSpPr>
          <p:spPr>
            <a:xfrm>
              <a:off x="138112" y="5060950"/>
              <a:ext cx="304801" cy="177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9912" y="21600"/>
                  </a:lnTo>
                  <a:lnTo>
                    <a:pt x="19912" y="6943"/>
                  </a:lnTo>
                  <a:lnTo>
                    <a:pt x="0" y="3529"/>
                  </a:lnTo>
                  <a:lnTo>
                    <a:pt x="0" y="0"/>
                  </a:lnTo>
                  <a:lnTo>
                    <a:pt x="1688" y="0"/>
                  </a:lnTo>
                  <a:lnTo>
                    <a:pt x="1688" y="3414"/>
                  </a:lnTo>
                  <a:lnTo>
                    <a:pt x="21600" y="6827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72" name="Shape 72"/>
            <p:cNvSpPr/>
            <p:nvPr/>
          </p:nvSpPr>
          <p:spPr>
            <a:xfrm>
              <a:off x="561975" y="6430962"/>
              <a:ext cx="190500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594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73" name="Shape 73"/>
            <p:cNvSpPr/>
            <p:nvPr/>
          </p:nvSpPr>
          <p:spPr>
            <a:xfrm>
              <a:off x="642937" y="6610350"/>
              <a:ext cx="23814" cy="242888"/>
            </a:xfrm>
            <a:prstGeom prst="rect">
              <a:avLst/>
            </a:pr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74" name="Shape 74"/>
            <p:cNvSpPr/>
            <p:nvPr/>
          </p:nvSpPr>
          <p:spPr>
            <a:xfrm>
              <a:off x="76199" y="6430962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cubicBezTo>
                    <a:pt x="21600" y="16740"/>
                    <a:pt x="1728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594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75" name="Shape 75"/>
            <p:cNvSpPr/>
            <p:nvPr/>
          </p:nvSpPr>
          <p:spPr>
            <a:xfrm>
              <a:off x="-1" y="5978524"/>
              <a:ext cx="190501" cy="46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8900" y="21600"/>
                  </a:lnTo>
                  <a:lnTo>
                    <a:pt x="18900" y="8462"/>
                  </a:lnTo>
                  <a:lnTo>
                    <a:pt x="0" y="668"/>
                  </a:lnTo>
                  <a:lnTo>
                    <a:pt x="2160" y="0"/>
                  </a:lnTo>
                  <a:lnTo>
                    <a:pt x="21600" y="8016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76" name="Shape 76"/>
            <p:cNvSpPr/>
            <p:nvPr/>
          </p:nvSpPr>
          <p:spPr>
            <a:xfrm>
              <a:off x="1014412" y="1801813"/>
              <a:ext cx="214314" cy="75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0" y="21600"/>
                  </a:moveTo>
                  <a:lnTo>
                    <a:pt x="0" y="21600"/>
                  </a:lnTo>
                  <a:lnTo>
                    <a:pt x="0" y="5808"/>
                  </a:lnTo>
                  <a:lnTo>
                    <a:pt x="20160" y="0"/>
                  </a:lnTo>
                  <a:lnTo>
                    <a:pt x="21600" y="408"/>
                  </a:lnTo>
                  <a:lnTo>
                    <a:pt x="1920" y="5945"/>
                  </a:lnTo>
                  <a:lnTo>
                    <a:pt x="192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77" name="Shape 77"/>
            <p:cNvSpPr/>
            <p:nvPr/>
          </p:nvSpPr>
          <p:spPr>
            <a:xfrm>
              <a:off x="938212" y="2547937"/>
              <a:ext cx="166689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09" y="21600"/>
                  </a:moveTo>
                  <a:cubicBezTo>
                    <a:pt x="4937" y="21600"/>
                    <a:pt x="0" y="16518"/>
                    <a:pt x="0" y="10800"/>
                  </a:cubicBezTo>
                  <a:cubicBezTo>
                    <a:pt x="0" y="4447"/>
                    <a:pt x="4937" y="0"/>
                    <a:pt x="11109" y="0"/>
                  </a:cubicBezTo>
                  <a:cubicBezTo>
                    <a:pt x="16663" y="0"/>
                    <a:pt x="21600" y="4447"/>
                    <a:pt x="21600" y="10800"/>
                  </a:cubicBezTo>
                  <a:cubicBezTo>
                    <a:pt x="21600" y="16518"/>
                    <a:pt x="16663" y="21600"/>
                    <a:pt x="11109" y="21600"/>
                  </a:cubicBezTo>
                  <a:close/>
                  <a:moveTo>
                    <a:pt x="11109" y="2541"/>
                  </a:moveTo>
                  <a:cubicBezTo>
                    <a:pt x="6171" y="2541"/>
                    <a:pt x="2469" y="6353"/>
                    <a:pt x="2469" y="10800"/>
                  </a:cubicBezTo>
                  <a:cubicBezTo>
                    <a:pt x="2469" y="15247"/>
                    <a:pt x="6171" y="19059"/>
                    <a:pt x="11109" y="19059"/>
                  </a:cubicBezTo>
                  <a:cubicBezTo>
                    <a:pt x="15429" y="19059"/>
                    <a:pt x="19131" y="15247"/>
                    <a:pt x="19131" y="10800"/>
                  </a:cubicBezTo>
                  <a:cubicBezTo>
                    <a:pt x="19131" y="6353"/>
                    <a:pt x="15429" y="2541"/>
                    <a:pt x="11109" y="254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78" name="Shape 78"/>
            <p:cNvSpPr/>
            <p:nvPr/>
          </p:nvSpPr>
          <p:spPr>
            <a:xfrm>
              <a:off x="595312" y="4763"/>
              <a:ext cx="638176" cy="402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0794" y="21600"/>
                  </a:lnTo>
                  <a:lnTo>
                    <a:pt x="20794" y="19684"/>
                  </a:lnTo>
                  <a:lnTo>
                    <a:pt x="0" y="16396"/>
                  </a:lnTo>
                  <a:lnTo>
                    <a:pt x="0" y="0"/>
                  </a:lnTo>
                  <a:lnTo>
                    <a:pt x="806" y="0"/>
                  </a:lnTo>
                  <a:lnTo>
                    <a:pt x="806" y="16319"/>
                  </a:lnTo>
                  <a:lnTo>
                    <a:pt x="21600" y="19607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79" name="Shape 79"/>
            <p:cNvSpPr/>
            <p:nvPr/>
          </p:nvSpPr>
          <p:spPr>
            <a:xfrm>
              <a:off x="1223962" y="1382713"/>
              <a:ext cx="142876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8720" y="21600"/>
                  </a:lnTo>
                  <a:lnTo>
                    <a:pt x="18720" y="6048"/>
                  </a:lnTo>
                  <a:lnTo>
                    <a:pt x="0" y="648"/>
                  </a:lnTo>
                  <a:lnTo>
                    <a:pt x="2160" y="0"/>
                  </a:lnTo>
                  <a:lnTo>
                    <a:pt x="21600" y="583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80" name="Shape 80"/>
            <p:cNvSpPr/>
            <p:nvPr/>
          </p:nvSpPr>
          <p:spPr>
            <a:xfrm>
              <a:off x="1300162" y="1849438"/>
              <a:ext cx="109539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70" y="21600"/>
                  </a:moveTo>
                  <a:cubicBezTo>
                    <a:pt x="4696" y="21600"/>
                    <a:pt x="0" y="16904"/>
                    <a:pt x="0" y="11270"/>
                  </a:cubicBezTo>
                  <a:cubicBezTo>
                    <a:pt x="0" y="4696"/>
                    <a:pt x="4696" y="0"/>
                    <a:pt x="11270" y="0"/>
                  </a:cubicBezTo>
                  <a:cubicBezTo>
                    <a:pt x="16904" y="0"/>
                    <a:pt x="21600" y="4696"/>
                    <a:pt x="21600" y="11270"/>
                  </a:cubicBezTo>
                  <a:cubicBezTo>
                    <a:pt x="21600" y="16904"/>
                    <a:pt x="16904" y="21600"/>
                    <a:pt x="11270" y="21600"/>
                  </a:cubicBezTo>
                  <a:close/>
                  <a:moveTo>
                    <a:pt x="11270" y="3757"/>
                  </a:moveTo>
                  <a:cubicBezTo>
                    <a:pt x="7513" y="3757"/>
                    <a:pt x="3757" y="7513"/>
                    <a:pt x="3757" y="11270"/>
                  </a:cubicBezTo>
                  <a:cubicBezTo>
                    <a:pt x="3757" y="15026"/>
                    <a:pt x="7513" y="17843"/>
                    <a:pt x="11270" y="17843"/>
                  </a:cubicBezTo>
                  <a:cubicBezTo>
                    <a:pt x="15026" y="17843"/>
                    <a:pt x="17843" y="15026"/>
                    <a:pt x="17843" y="11270"/>
                  </a:cubicBezTo>
                  <a:cubicBezTo>
                    <a:pt x="17843" y="7513"/>
                    <a:pt x="15026" y="3757"/>
                    <a:pt x="11270" y="37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81" name="Shape 81"/>
            <p:cNvSpPr/>
            <p:nvPr/>
          </p:nvSpPr>
          <p:spPr>
            <a:xfrm>
              <a:off x="280987" y="3417887"/>
              <a:ext cx="142876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80" y="21600"/>
                  </a:moveTo>
                  <a:lnTo>
                    <a:pt x="0" y="21600"/>
                  </a:lnTo>
                  <a:lnTo>
                    <a:pt x="0" y="5779"/>
                  </a:lnTo>
                  <a:lnTo>
                    <a:pt x="19440" y="0"/>
                  </a:lnTo>
                  <a:lnTo>
                    <a:pt x="21600" y="578"/>
                  </a:lnTo>
                  <a:lnTo>
                    <a:pt x="2880" y="5996"/>
                  </a:lnTo>
                  <a:lnTo>
                    <a:pt x="288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82" name="Shape 82"/>
            <p:cNvSpPr/>
            <p:nvPr/>
          </p:nvSpPr>
          <p:spPr>
            <a:xfrm>
              <a:off x="238124" y="3883025"/>
              <a:ext cx="109539" cy="10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30" y="21600"/>
                  </a:moveTo>
                  <a:cubicBezTo>
                    <a:pt x="4696" y="21600"/>
                    <a:pt x="0" y="16904"/>
                    <a:pt x="0" y="11270"/>
                  </a:cubicBezTo>
                  <a:cubicBezTo>
                    <a:pt x="0" y="4696"/>
                    <a:pt x="4696" y="0"/>
                    <a:pt x="10330" y="0"/>
                  </a:cubicBezTo>
                  <a:cubicBezTo>
                    <a:pt x="15965" y="0"/>
                    <a:pt x="21600" y="4696"/>
                    <a:pt x="21600" y="11270"/>
                  </a:cubicBezTo>
                  <a:cubicBezTo>
                    <a:pt x="21600" y="16904"/>
                    <a:pt x="15965" y="21600"/>
                    <a:pt x="10330" y="21600"/>
                  </a:cubicBezTo>
                  <a:close/>
                  <a:moveTo>
                    <a:pt x="10330" y="3757"/>
                  </a:moveTo>
                  <a:cubicBezTo>
                    <a:pt x="6574" y="3757"/>
                    <a:pt x="3757" y="7513"/>
                    <a:pt x="3757" y="11270"/>
                  </a:cubicBezTo>
                  <a:cubicBezTo>
                    <a:pt x="3757" y="15026"/>
                    <a:pt x="6574" y="17843"/>
                    <a:pt x="10330" y="17843"/>
                  </a:cubicBezTo>
                  <a:cubicBezTo>
                    <a:pt x="14087" y="17843"/>
                    <a:pt x="17843" y="15026"/>
                    <a:pt x="17843" y="11270"/>
                  </a:cubicBezTo>
                  <a:cubicBezTo>
                    <a:pt x="17843" y="7513"/>
                    <a:pt x="14087" y="3757"/>
                    <a:pt x="10330" y="37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83" name="Shape 83"/>
            <p:cNvSpPr/>
            <p:nvPr/>
          </p:nvSpPr>
          <p:spPr>
            <a:xfrm>
              <a:off x="4762" y="2166937"/>
              <a:ext cx="114301" cy="45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" y="21600"/>
                  </a:moveTo>
                  <a:lnTo>
                    <a:pt x="0" y="20918"/>
                  </a:lnTo>
                  <a:lnTo>
                    <a:pt x="18000" y="16371"/>
                  </a:lnTo>
                  <a:lnTo>
                    <a:pt x="18000" y="0"/>
                  </a:lnTo>
                  <a:lnTo>
                    <a:pt x="21600" y="0"/>
                  </a:lnTo>
                  <a:lnTo>
                    <a:pt x="21600" y="16825"/>
                  </a:lnTo>
                  <a:lnTo>
                    <a:pt x="1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52387" y="2066925"/>
              <a:ext cx="109539" cy="10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70" y="21600"/>
                  </a:moveTo>
                  <a:cubicBezTo>
                    <a:pt x="4696" y="21600"/>
                    <a:pt x="0" y="16904"/>
                    <a:pt x="0" y="11270"/>
                  </a:cubicBezTo>
                  <a:cubicBezTo>
                    <a:pt x="0" y="4696"/>
                    <a:pt x="4696" y="0"/>
                    <a:pt x="11270" y="0"/>
                  </a:cubicBezTo>
                  <a:cubicBezTo>
                    <a:pt x="16904" y="0"/>
                    <a:pt x="21600" y="4696"/>
                    <a:pt x="21600" y="11270"/>
                  </a:cubicBezTo>
                  <a:cubicBezTo>
                    <a:pt x="21600" y="16904"/>
                    <a:pt x="16904" y="21600"/>
                    <a:pt x="11270" y="21600"/>
                  </a:cubicBezTo>
                  <a:close/>
                  <a:moveTo>
                    <a:pt x="11270" y="3757"/>
                  </a:moveTo>
                  <a:cubicBezTo>
                    <a:pt x="7513" y="3757"/>
                    <a:pt x="3757" y="7513"/>
                    <a:pt x="3757" y="11270"/>
                  </a:cubicBezTo>
                  <a:cubicBezTo>
                    <a:pt x="3757" y="15026"/>
                    <a:pt x="7513" y="17843"/>
                    <a:pt x="11270" y="17843"/>
                  </a:cubicBezTo>
                  <a:cubicBezTo>
                    <a:pt x="15026" y="17843"/>
                    <a:pt x="17843" y="15026"/>
                    <a:pt x="17843" y="11270"/>
                  </a:cubicBezTo>
                  <a:cubicBezTo>
                    <a:pt x="17843" y="7513"/>
                    <a:pt x="15026" y="3757"/>
                    <a:pt x="11270" y="37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85" name="Shape 85"/>
            <p:cNvSpPr/>
            <p:nvPr/>
          </p:nvSpPr>
          <p:spPr>
            <a:xfrm>
              <a:off x="1228725" y="4662487"/>
              <a:ext cx="23813" cy="2181225"/>
            </a:xfrm>
            <a:prstGeom prst="rect">
              <a:avLst/>
            </a:pr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86" name="Shape 86"/>
            <p:cNvSpPr/>
            <p:nvPr/>
          </p:nvSpPr>
          <p:spPr>
            <a:xfrm>
              <a:off x="1319212" y="5041899"/>
              <a:ext cx="371476" cy="180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5" y="21600"/>
                  </a:moveTo>
                  <a:lnTo>
                    <a:pt x="0" y="21600"/>
                  </a:lnTo>
                  <a:lnTo>
                    <a:pt x="0" y="9744"/>
                  </a:lnTo>
                  <a:lnTo>
                    <a:pt x="20215" y="0"/>
                  </a:lnTo>
                  <a:lnTo>
                    <a:pt x="21600" y="114"/>
                  </a:lnTo>
                  <a:lnTo>
                    <a:pt x="1385" y="9858"/>
                  </a:lnTo>
                  <a:lnTo>
                    <a:pt x="138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87" name="Shape 87"/>
            <p:cNvSpPr/>
            <p:nvPr/>
          </p:nvSpPr>
          <p:spPr>
            <a:xfrm>
              <a:off x="1147762" y="448151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88" name="Shape 88"/>
            <p:cNvSpPr/>
            <p:nvPr/>
          </p:nvSpPr>
          <p:spPr>
            <a:xfrm>
              <a:off x="819150" y="3983037"/>
              <a:ext cx="347664" cy="286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9825" y="21600"/>
                  </a:lnTo>
                  <a:lnTo>
                    <a:pt x="19825" y="14204"/>
                  </a:lnTo>
                  <a:lnTo>
                    <a:pt x="0" y="36"/>
                  </a:lnTo>
                  <a:lnTo>
                    <a:pt x="1479" y="0"/>
                  </a:lnTo>
                  <a:lnTo>
                    <a:pt x="21600" y="1420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89" name="Shape 89"/>
            <p:cNvSpPr/>
            <p:nvPr/>
          </p:nvSpPr>
          <p:spPr>
            <a:xfrm>
              <a:off x="728662" y="3806825"/>
              <a:ext cx="1905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1624012" y="4867274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91" name="Shape 91"/>
            <p:cNvSpPr/>
            <p:nvPr/>
          </p:nvSpPr>
          <p:spPr>
            <a:xfrm>
              <a:off x="1404937" y="5422899"/>
              <a:ext cx="371476" cy="142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2" y="21600"/>
                  </a:moveTo>
                  <a:lnTo>
                    <a:pt x="0" y="21600"/>
                  </a:lnTo>
                  <a:lnTo>
                    <a:pt x="0" y="12315"/>
                  </a:lnTo>
                  <a:lnTo>
                    <a:pt x="20492" y="0"/>
                  </a:lnTo>
                  <a:lnTo>
                    <a:pt x="21600" y="144"/>
                  </a:lnTo>
                  <a:lnTo>
                    <a:pt x="1662" y="12460"/>
                  </a:lnTo>
                  <a:lnTo>
                    <a:pt x="1662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92" name="Shape 92"/>
            <p:cNvSpPr/>
            <p:nvPr/>
          </p:nvSpPr>
          <p:spPr>
            <a:xfrm>
              <a:off x="1666875" y="5945187"/>
              <a:ext cx="152400" cy="91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5" y="21600"/>
                  </a:moveTo>
                  <a:lnTo>
                    <a:pt x="0" y="21375"/>
                  </a:lnTo>
                  <a:lnTo>
                    <a:pt x="18225" y="14387"/>
                  </a:lnTo>
                  <a:lnTo>
                    <a:pt x="18225" y="0"/>
                  </a:lnTo>
                  <a:lnTo>
                    <a:pt x="21600" y="0"/>
                  </a:lnTo>
                  <a:lnTo>
                    <a:pt x="21600" y="14500"/>
                  </a:lnTo>
                  <a:lnTo>
                    <a:pt x="337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93" name="Shape 93"/>
            <p:cNvSpPr/>
            <p:nvPr/>
          </p:nvSpPr>
          <p:spPr>
            <a:xfrm>
              <a:off x="1709738" y="5246687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94" name="Shape 94"/>
            <p:cNvSpPr/>
            <p:nvPr/>
          </p:nvSpPr>
          <p:spPr>
            <a:xfrm>
              <a:off x="1709738" y="576421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95" name="Shape 95"/>
            <p:cNvSpPr/>
            <p:nvPr/>
          </p:nvSpPr>
          <p:spPr>
            <a:xfrm>
              <a:off x="1766888" y="6330949"/>
              <a:ext cx="419101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" y="21600"/>
                  </a:moveTo>
                  <a:lnTo>
                    <a:pt x="0" y="21210"/>
                  </a:lnTo>
                  <a:lnTo>
                    <a:pt x="3682" y="13402"/>
                  </a:lnTo>
                  <a:lnTo>
                    <a:pt x="20864" y="0"/>
                  </a:lnTo>
                  <a:lnTo>
                    <a:pt x="21600" y="781"/>
                  </a:lnTo>
                  <a:lnTo>
                    <a:pt x="4909" y="13988"/>
                  </a:lnTo>
                  <a:lnTo>
                    <a:pt x="982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96" name="Shape 96"/>
            <p:cNvSpPr/>
            <p:nvPr/>
          </p:nvSpPr>
          <p:spPr>
            <a:xfrm>
              <a:off x="2147888" y="6221412"/>
              <a:ext cx="150020" cy="14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600" fill="norm" stroke="1" extrusionOk="0">
                  <a:moveTo>
                    <a:pt x="10473" y="21600"/>
                  </a:moveTo>
                  <a:cubicBezTo>
                    <a:pt x="7855" y="21600"/>
                    <a:pt x="5236" y="20206"/>
                    <a:pt x="3273" y="18116"/>
                  </a:cubicBezTo>
                  <a:cubicBezTo>
                    <a:pt x="1309" y="16723"/>
                    <a:pt x="0" y="13935"/>
                    <a:pt x="0" y="10452"/>
                  </a:cubicBezTo>
                  <a:cubicBezTo>
                    <a:pt x="0" y="7665"/>
                    <a:pt x="1309" y="4877"/>
                    <a:pt x="3273" y="2787"/>
                  </a:cubicBezTo>
                  <a:cubicBezTo>
                    <a:pt x="5236" y="697"/>
                    <a:pt x="7855" y="0"/>
                    <a:pt x="10473" y="0"/>
                  </a:cubicBezTo>
                  <a:cubicBezTo>
                    <a:pt x="13091" y="0"/>
                    <a:pt x="15709" y="697"/>
                    <a:pt x="17673" y="2787"/>
                  </a:cubicBezTo>
                  <a:cubicBezTo>
                    <a:pt x="21600" y="6968"/>
                    <a:pt x="21600" y="13935"/>
                    <a:pt x="17673" y="18116"/>
                  </a:cubicBezTo>
                  <a:cubicBezTo>
                    <a:pt x="15709" y="20206"/>
                    <a:pt x="13091" y="21600"/>
                    <a:pt x="10473" y="21600"/>
                  </a:cubicBezTo>
                  <a:close/>
                  <a:moveTo>
                    <a:pt x="10473" y="2787"/>
                  </a:moveTo>
                  <a:cubicBezTo>
                    <a:pt x="8509" y="2787"/>
                    <a:pt x="6545" y="3484"/>
                    <a:pt x="5236" y="4877"/>
                  </a:cubicBezTo>
                  <a:cubicBezTo>
                    <a:pt x="3927" y="6271"/>
                    <a:pt x="2618" y="8361"/>
                    <a:pt x="2618" y="10452"/>
                  </a:cubicBezTo>
                  <a:cubicBezTo>
                    <a:pt x="2618" y="13239"/>
                    <a:pt x="3927" y="14632"/>
                    <a:pt x="5236" y="16723"/>
                  </a:cubicBezTo>
                  <a:cubicBezTo>
                    <a:pt x="6545" y="18116"/>
                    <a:pt x="8509" y="18813"/>
                    <a:pt x="10473" y="18813"/>
                  </a:cubicBezTo>
                  <a:cubicBezTo>
                    <a:pt x="12436" y="18813"/>
                    <a:pt x="14400" y="18116"/>
                    <a:pt x="15709" y="16723"/>
                  </a:cubicBezTo>
                  <a:cubicBezTo>
                    <a:pt x="18982" y="13239"/>
                    <a:pt x="18982" y="8361"/>
                    <a:pt x="15709" y="4877"/>
                  </a:cubicBezTo>
                  <a:cubicBezTo>
                    <a:pt x="14400" y="3484"/>
                    <a:pt x="12436" y="2787"/>
                    <a:pt x="10473" y="278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97" name="Shape 97"/>
            <p:cNvSpPr/>
            <p:nvPr/>
          </p:nvSpPr>
          <p:spPr>
            <a:xfrm>
              <a:off x="504824" y="9525"/>
              <a:ext cx="233364" cy="510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96" y="21600"/>
                  </a:moveTo>
                  <a:lnTo>
                    <a:pt x="18955" y="18503"/>
                  </a:lnTo>
                  <a:lnTo>
                    <a:pt x="0" y="12772"/>
                  </a:lnTo>
                  <a:lnTo>
                    <a:pt x="0" y="0"/>
                  </a:lnTo>
                  <a:lnTo>
                    <a:pt x="2204" y="0"/>
                  </a:lnTo>
                  <a:lnTo>
                    <a:pt x="2204" y="12752"/>
                  </a:lnTo>
                  <a:lnTo>
                    <a:pt x="21159" y="18503"/>
                  </a:lnTo>
                  <a:lnTo>
                    <a:pt x="21600" y="21600"/>
                  </a:lnTo>
                  <a:lnTo>
                    <a:pt x="19396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98" name="Shape 98"/>
            <p:cNvSpPr/>
            <p:nvPr/>
          </p:nvSpPr>
          <p:spPr>
            <a:xfrm>
              <a:off x="633412" y="5103812"/>
              <a:ext cx="185739" cy="18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77" y="21600"/>
                  </a:moveTo>
                  <a:cubicBezTo>
                    <a:pt x="4985" y="21600"/>
                    <a:pt x="0" y="16615"/>
                    <a:pt x="0" y="10523"/>
                  </a:cubicBezTo>
                  <a:cubicBezTo>
                    <a:pt x="0" y="4985"/>
                    <a:pt x="4985" y="0"/>
                    <a:pt x="11077" y="0"/>
                  </a:cubicBezTo>
                  <a:cubicBezTo>
                    <a:pt x="16615" y="0"/>
                    <a:pt x="21600" y="4985"/>
                    <a:pt x="21600" y="10523"/>
                  </a:cubicBezTo>
                  <a:cubicBezTo>
                    <a:pt x="21600" y="16615"/>
                    <a:pt x="16615" y="21600"/>
                    <a:pt x="11077" y="21600"/>
                  </a:cubicBezTo>
                  <a:close/>
                  <a:moveTo>
                    <a:pt x="11077" y="2215"/>
                  </a:moveTo>
                  <a:cubicBezTo>
                    <a:pt x="6092" y="2215"/>
                    <a:pt x="2215" y="6092"/>
                    <a:pt x="2215" y="10523"/>
                  </a:cubicBezTo>
                  <a:cubicBezTo>
                    <a:pt x="2215" y="15508"/>
                    <a:pt x="6092" y="19385"/>
                    <a:pt x="11077" y="19385"/>
                  </a:cubicBezTo>
                  <a:cubicBezTo>
                    <a:pt x="15508" y="19385"/>
                    <a:pt x="19385" y="15508"/>
                    <a:pt x="19385" y="10523"/>
                  </a:cubicBezTo>
                  <a:cubicBezTo>
                    <a:pt x="19385" y="6092"/>
                    <a:pt x="15508" y="2215"/>
                    <a:pt x="11077" y="22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</p:grpSp>
      <p:sp>
        <p:nvSpPr>
          <p:cNvPr id="100" name="Shape 100"/>
          <p:cNvSpPr/>
          <p:nvPr>
            <p:ph type="body" idx="1"/>
          </p:nvPr>
        </p:nvSpPr>
        <p:spPr>
          <a:xfrm>
            <a:off x="1900238" y="3602037"/>
            <a:ext cx="6593682" cy="32559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2000">
                <a:solidFill>
                  <a:srgbClr val="82FFFF"/>
                </a:solidFill>
              </a:defRPr>
            </a:lvl1pPr>
            <a:lvl2pPr marL="0" indent="457200">
              <a:buSzTx/>
              <a:buFontTx/>
              <a:buNone/>
              <a:defRPr cap="all" sz="2000">
                <a:solidFill>
                  <a:srgbClr val="82FFFF"/>
                </a:solidFill>
              </a:defRPr>
            </a:lvl2pPr>
            <a:lvl3pPr marL="0" indent="914400">
              <a:buSzTx/>
              <a:buFontTx/>
              <a:buNone/>
              <a:defRPr cap="all" sz="2000">
                <a:solidFill>
                  <a:srgbClr val="82FFFF"/>
                </a:solidFill>
              </a:defRPr>
            </a:lvl3pPr>
            <a:lvl4pPr marL="0" indent="1371600">
              <a:buSzTx/>
              <a:buFontTx/>
              <a:buNone/>
              <a:defRPr cap="all" sz="2000">
                <a:solidFill>
                  <a:srgbClr val="82FFFF"/>
                </a:solidFill>
              </a:defRPr>
            </a:lvl4pPr>
            <a:lvl5pPr marL="0" indent="1828800">
              <a:buSzTx/>
              <a:buFontTx/>
              <a:buNone/>
              <a:defRPr cap="all" sz="2000">
                <a:solidFill>
                  <a:srgbClr val="82FFFF"/>
                </a:solidFill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2FFFF"/>
                </a:solidFill>
              </a:rPr>
              <a:t>Body Level One</a:t>
            </a:r>
            <a:endParaRPr cap="all" sz="2000">
              <a:solidFill>
                <a:srgbClr val="82FFFF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2FFFF"/>
                </a:solidFill>
              </a:rPr>
              <a:t>Body Level Two</a:t>
            </a:r>
            <a:endParaRPr cap="all" sz="2000">
              <a:solidFill>
                <a:srgbClr val="82FFFF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2FFFF"/>
                </a:solidFill>
              </a:rPr>
              <a:t>Body Level Three</a:t>
            </a:r>
            <a:endParaRPr cap="all" sz="2000">
              <a:solidFill>
                <a:srgbClr val="82FFFF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2FFFF"/>
                </a:solidFill>
              </a:rPr>
              <a:t>Body Level Four</a:t>
            </a:r>
            <a:endParaRPr cap="all" sz="2000">
              <a:solidFill>
                <a:srgbClr val="82FFFF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82FFFF"/>
                </a:solidFill>
              </a:rPr>
              <a:t>Body Level Five</a:t>
            </a:r>
          </a:p>
        </p:txBody>
      </p:sp>
      <p:sp>
        <p:nvSpPr>
          <p:cNvPr id="101" name="Shape 101"/>
          <p:cNvSpPr/>
          <p:nvPr>
            <p:ph type="sldNum" sz="quarter" idx="2"/>
          </p:nvPr>
        </p:nvSpPr>
        <p:spPr>
          <a:xfrm>
            <a:off x="7915602" y="5470842"/>
            <a:ext cx="578318" cy="2438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856058" y="2590165"/>
            <a:ext cx="7434267" cy="253385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856024" y="5124020"/>
            <a:ext cx="7433144" cy="173398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One</a:t>
            </a:r>
            <a:endParaRPr sz="1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Two</a:t>
            </a:r>
            <a:endParaRPr sz="1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Three</a:t>
            </a:r>
            <a:endParaRPr sz="1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Four</a:t>
            </a:r>
            <a:endParaRPr sz="1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856092" y="451262"/>
            <a:ext cx="7429467" cy="3745676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856058" y="4196937"/>
            <a:ext cx="7428345" cy="1816925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800"/>
            </a:lvl1pPr>
            <a:lvl2pPr marL="0" indent="457200">
              <a:buSzTx/>
              <a:buFontTx/>
              <a:buNone/>
              <a:defRPr sz="1800"/>
            </a:lvl2pPr>
            <a:lvl3pPr marL="0" indent="914400">
              <a:buSzTx/>
              <a:buFontTx/>
              <a:buNone/>
              <a:defRPr sz="1800"/>
            </a:lvl3pPr>
            <a:lvl4pPr marL="0" indent="1371600">
              <a:buSzTx/>
              <a:buFontTx/>
              <a:buNone/>
              <a:defRPr sz="1800"/>
            </a:lvl4pPr>
            <a:lvl5pPr marL="0" indent="1828800"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  <a:endParaRPr>
              <a:solidFill>
                <a:srgbClr val="FFFFFF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  <a:endParaRPr>
              <a:solidFill>
                <a:srgbClr val="FFFFFF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  <a:endParaRPr>
              <a:solidFill>
                <a:srgbClr val="FFFFFF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  <a:endParaRPr>
              <a:solidFill>
                <a:srgbClr val="FFFF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38" name="Shape 1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1084658" y="602072"/>
            <a:ext cx="6977066" cy="2763485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1290484" y="3365556"/>
            <a:ext cx="6564225" cy="226347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  <a:lvl2pPr marL="0" indent="457200">
              <a:buSzTx/>
              <a:buFontTx/>
              <a:buNone/>
              <a:defRPr sz="1400"/>
            </a:lvl2pPr>
            <a:lvl3pPr marL="0" indent="914400">
              <a:buSzTx/>
              <a:buFontTx/>
              <a:buNone/>
              <a:defRPr sz="1400"/>
            </a:lvl3pPr>
            <a:lvl4pPr marL="0" indent="1371600">
              <a:buSzTx/>
              <a:buFontTx/>
              <a:buNone/>
              <a:defRPr sz="1400"/>
            </a:lvl4pPr>
            <a:lvl5pPr marL="0" indent="1828800"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  <a:endParaRPr sz="1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  <a:endParaRPr sz="1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  <a:endParaRPr sz="1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  <a:endParaRPr sz="1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43" name="Shape 143"/>
          <p:cNvSpPr/>
          <p:nvPr/>
        </p:nvSpPr>
        <p:spPr>
          <a:xfrm>
            <a:off x="696578" y="412675"/>
            <a:ext cx="4572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cap="all" sz="8000">
                <a:solidFill>
                  <a:srgbClr val="FFFF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800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144" name="Shape 144"/>
          <p:cNvSpPr/>
          <p:nvPr/>
        </p:nvSpPr>
        <p:spPr>
          <a:xfrm>
            <a:off x="7817473" y="2459189"/>
            <a:ext cx="4572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cap="all" sz="8000">
                <a:solidFill>
                  <a:srgbClr val="FFFF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8000">
                <a:solidFill>
                  <a:srgbClr val="FFFFFF"/>
                </a:solidFill>
              </a:rPr>
              <a:t>”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856058" y="419542"/>
            <a:ext cx="7429501" cy="4226336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856023" y="4657654"/>
            <a:ext cx="7428380" cy="220034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457200">
              <a:buSzTx/>
              <a:buFontTx/>
              <a:buNone/>
              <a:defRPr sz="1800"/>
            </a:lvl2pPr>
            <a:lvl3pPr marL="0" indent="914400">
              <a:buSzTx/>
              <a:buFontTx/>
              <a:buNone/>
              <a:defRPr sz="1800"/>
            </a:lvl3pPr>
            <a:lvl4pPr marL="0" indent="1371600">
              <a:buSzTx/>
              <a:buFontTx/>
              <a:buNone/>
              <a:defRPr sz="1800"/>
            </a:lvl4pPr>
            <a:lvl5pPr marL="0" indent="1828800"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  <a:endParaRPr>
              <a:solidFill>
                <a:srgbClr val="FFFFFF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  <a:endParaRPr>
              <a:solidFill>
                <a:srgbClr val="FFFFFF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  <a:endParaRPr>
              <a:solidFill>
                <a:srgbClr val="FFFFFF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  <a:endParaRPr>
              <a:solidFill>
                <a:srgbClr val="FFFF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48" name="Shape 1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856059" y="567668"/>
            <a:ext cx="7429501" cy="1988864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856058" y="2556531"/>
            <a:ext cx="2397675" cy="8037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SzTx/>
              <a:buFontTx/>
              <a:buNone/>
              <a:defRPr cap="all" sz="2000"/>
            </a:lvl1pPr>
            <a:lvl2pPr marL="0" indent="457200">
              <a:lnSpc>
                <a:spcPct val="90000"/>
              </a:lnSpc>
              <a:buSzTx/>
              <a:buFontTx/>
              <a:buNone/>
              <a:defRPr cap="all" sz="2000"/>
            </a:lvl2pPr>
            <a:lvl3pPr marL="0" indent="914400">
              <a:lnSpc>
                <a:spcPct val="90000"/>
              </a:lnSpc>
              <a:buSzTx/>
              <a:buFontTx/>
              <a:buNone/>
              <a:defRPr cap="all" sz="2000"/>
            </a:lvl3pPr>
            <a:lvl4pPr marL="0" indent="1371600">
              <a:lnSpc>
                <a:spcPct val="90000"/>
              </a:lnSpc>
              <a:buSzTx/>
              <a:buFontTx/>
              <a:buNone/>
              <a:defRPr cap="all" sz="2000"/>
            </a:lvl4pPr>
            <a:lvl5pPr marL="0" indent="1828800">
              <a:lnSpc>
                <a:spcPct val="90000"/>
              </a:lnSpc>
              <a:buSzTx/>
              <a:buFontTx/>
              <a:buNone/>
              <a:defRPr cap="all" sz="2000"/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FFFFFF"/>
                </a:solidFill>
              </a:rPr>
              <a:t>Body Level One</a:t>
            </a:r>
            <a:endParaRPr cap="all" sz="2000">
              <a:solidFill>
                <a:srgbClr val="FFFFFF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FFFFFF"/>
                </a:solidFill>
              </a:rPr>
              <a:t>Body Level Two</a:t>
            </a:r>
            <a:endParaRPr cap="all" sz="2000">
              <a:solidFill>
                <a:srgbClr val="FFFFFF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FFFFFF"/>
                </a:solidFill>
              </a:rPr>
              <a:t>Body Level Three</a:t>
            </a:r>
            <a:endParaRPr cap="all" sz="2000">
              <a:solidFill>
                <a:srgbClr val="FFFFFF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FFFFFF"/>
                </a:solidFill>
              </a:rPr>
              <a:t>Body Level Four</a:t>
            </a:r>
            <a:endParaRPr cap="all" sz="2000">
              <a:solidFill>
                <a:srgbClr val="FFFFFF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2" name="Shape 1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856058" y="113863"/>
            <a:ext cx="7429501" cy="2896474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856059" y="3010336"/>
            <a:ext cx="2396432" cy="19705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SzTx/>
              <a:buFontTx/>
              <a:buNone/>
              <a:defRPr cap="all" sz="2000"/>
            </a:lvl1pPr>
            <a:lvl2pPr marL="0" indent="457200">
              <a:lnSpc>
                <a:spcPct val="90000"/>
              </a:lnSpc>
              <a:buSzTx/>
              <a:buFontTx/>
              <a:buNone/>
              <a:defRPr cap="all" sz="2000"/>
            </a:lvl2pPr>
            <a:lvl3pPr marL="0" indent="914400">
              <a:lnSpc>
                <a:spcPct val="90000"/>
              </a:lnSpc>
              <a:buSzTx/>
              <a:buFontTx/>
              <a:buNone/>
              <a:defRPr cap="all" sz="2000"/>
            </a:lvl3pPr>
            <a:lvl4pPr marL="0" indent="1371600">
              <a:lnSpc>
                <a:spcPct val="90000"/>
              </a:lnSpc>
              <a:buSzTx/>
              <a:buFontTx/>
              <a:buNone/>
              <a:defRPr cap="all" sz="2000"/>
            </a:lvl4pPr>
            <a:lvl5pPr marL="0" indent="1828800">
              <a:lnSpc>
                <a:spcPct val="90000"/>
              </a:lnSpc>
              <a:buSzTx/>
              <a:buFontTx/>
              <a:buNone/>
              <a:defRPr cap="all" sz="2000"/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FFFFFF"/>
                </a:solidFill>
              </a:rPr>
              <a:t>Body Level One</a:t>
            </a:r>
            <a:endParaRPr cap="all" sz="2000">
              <a:solidFill>
                <a:srgbClr val="FFFFFF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FFFFFF"/>
                </a:solidFill>
              </a:rPr>
              <a:t>Body Level Two</a:t>
            </a:r>
            <a:endParaRPr cap="all" sz="2000">
              <a:solidFill>
                <a:srgbClr val="FFFFFF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FFFFFF"/>
                </a:solidFill>
              </a:rPr>
              <a:t>Body Level Three</a:t>
            </a:r>
            <a:endParaRPr cap="all" sz="2000">
              <a:solidFill>
                <a:srgbClr val="FFFFFF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FFFFFF"/>
                </a:solidFill>
              </a:rPr>
              <a:t>Body Level Four</a:t>
            </a:r>
            <a:endParaRPr cap="all" sz="2000">
              <a:solidFill>
                <a:srgbClr val="FFFFFF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856059" y="466119"/>
            <a:ext cx="7429501" cy="1783368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856059" y="2249486"/>
            <a:ext cx="7429501" cy="460851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  <a:endParaRPr sz="2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  <a:endParaRPr sz="2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  <a:endParaRPr sz="2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  <a:endParaRPr sz="2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60" name="Shape 1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  <a:endParaRPr sz="2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  <a:endParaRPr sz="2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  <a:endParaRPr sz="2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  <a:endParaRPr sz="2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64" name="Shape 1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xfrm>
            <a:off x="856059" y="466119"/>
            <a:ext cx="7429501" cy="1783368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856059" y="2249486"/>
            <a:ext cx="7429501" cy="460851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  <a:endParaRPr sz="2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  <a:endParaRPr sz="2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  <a:endParaRPr sz="2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  <a:endParaRPr sz="2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856058" y="0"/>
            <a:ext cx="7429501" cy="4271965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856058" y="4424362"/>
            <a:ext cx="7429501" cy="24336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1800"/>
            </a:lvl1pPr>
            <a:lvl2pPr marL="0" indent="457200">
              <a:buSzTx/>
              <a:buFontTx/>
              <a:buNone/>
              <a:defRPr cap="all" sz="1800"/>
            </a:lvl2pPr>
            <a:lvl3pPr marL="0" indent="914400">
              <a:buSzTx/>
              <a:buFontTx/>
              <a:buNone/>
              <a:defRPr cap="all" sz="1800"/>
            </a:lvl3pPr>
            <a:lvl4pPr marL="0" indent="1371600">
              <a:buSzTx/>
              <a:buFontTx/>
              <a:buNone/>
              <a:defRPr cap="all" sz="1800"/>
            </a:lvl4pPr>
            <a:lvl5pPr marL="0" indent="1828800">
              <a:buSzTx/>
              <a:buFontTx/>
              <a:buNone/>
              <a:defRPr cap="all" sz="1800"/>
            </a:lvl5pPr>
          </a:lstStyle>
          <a:p>
            <a:pPr lvl="0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FFFFFF"/>
                </a:solidFill>
              </a:rPr>
              <a:t>Body Level One</a:t>
            </a:r>
            <a:endParaRPr cap="all">
              <a:solidFill>
                <a:srgbClr val="FFFFFF"/>
              </a:solidFill>
            </a:endParaRPr>
          </a:p>
          <a:p>
            <a:pPr lvl="1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FFFFFF"/>
                </a:solidFill>
              </a:rPr>
              <a:t>Body Level Two</a:t>
            </a:r>
            <a:endParaRPr cap="all">
              <a:solidFill>
                <a:srgbClr val="FFFFFF"/>
              </a:solidFill>
            </a:endParaRPr>
          </a:p>
          <a:p>
            <a:pPr lvl="2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FFFFFF"/>
                </a:solidFill>
              </a:rPr>
              <a:t>Body Level Three</a:t>
            </a:r>
            <a:endParaRPr cap="all">
              <a:solidFill>
                <a:srgbClr val="FFFFFF"/>
              </a:solidFill>
            </a:endParaRPr>
          </a:p>
          <a:p>
            <a:pPr lvl="3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FFFFFF"/>
                </a:solidFill>
              </a:rPr>
              <a:t>Body Level Four</a:t>
            </a:r>
            <a:endParaRPr cap="all">
              <a:solidFill>
                <a:srgbClr val="FFFFFF"/>
              </a:solidFill>
            </a:endParaRPr>
          </a:p>
          <a:p>
            <a:pPr lvl="4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856059" y="466120"/>
            <a:ext cx="7429501" cy="1783366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856058" y="2249485"/>
            <a:ext cx="3658793" cy="460851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  <a:endParaRPr sz="2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  <a:endParaRPr sz="2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  <a:endParaRPr sz="2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  <a:endParaRPr sz="2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856058" y="578694"/>
            <a:ext cx="7429501" cy="1558827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1078901" y="2137520"/>
            <a:ext cx="3435951" cy="93587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SzTx/>
              <a:buFontTx/>
              <a:buNone/>
              <a:defRPr cap="all"/>
            </a:lvl1pPr>
            <a:lvl2pPr marL="0" indent="457200">
              <a:lnSpc>
                <a:spcPct val="90000"/>
              </a:lnSpc>
              <a:buSzTx/>
              <a:buFontTx/>
              <a:buNone/>
              <a:defRPr cap="all"/>
            </a:lvl2pPr>
            <a:lvl3pPr marL="0" indent="914400">
              <a:lnSpc>
                <a:spcPct val="90000"/>
              </a:lnSpc>
              <a:buSzTx/>
              <a:buFontTx/>
              <a:buNone/>
              <a:defRPr cap="all"/>
            </a:lvl3pPr>
            <a:lvl4pPr marL="0" indent="1371600">
              <a:lnSpc>
                <a:spcPct val="90000"/>
              </a:lnSpc>
              <a:buSzTx/>
              <a:buFontTx/>
              <a:buNone/>
              <a:defRPr cap="all"/>
            </a:lvl4pPr>
            <a:lvl5pPr marL="0" indent="1828800">
              <a:lnSpc>
                <a:spcPct val="90000"/>
              </a:lnSpc>
              <a:buSzTx/>
              <a:buFontTx/>
              <a:buNone/>
              <a:defRPr cap="all"/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FFFFFF"/>
                </a:solidFill>
              </a:rPr>
              <a:t>Body Level One</a:t>
            </a:r>
            <a:endParaRPr cap="all" sz="2400">
              <a:solidFill>
                <a:srgbClr val="FFFFFF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FFFFFF"/>
                </a:solidFill>
              </a:rPr>
              <a:t>Body Level Two</a:t>
            </a:r>
            <a:endParaRPr cap="all" sz="2400">
              <a:solidFill>
                <a:srgbClr val="FFFFFF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FFFFFF"/>
                </a:solidFill>
              </a:rPr>
              <a:t>Body Level Three</a:t>
            </a:r>
            <a:endParaRPr cap="all" sz="2400">
              <a:solidFill>
                <a:srgbClr val="FFFFFF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FFFFFF"/>
                </a:solidFill>
              </a:rPr>
              <a:t>Body Level Four</a:t>
            </a:r>
            <a:endParaRPr cap="all" sz="2400">
              <a:solidFill>
                <a:srgbClr val="FFFFFF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856059" y="618518"/>
            <a:ext cx="7429501" cy="1478571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0" name="Shape 1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860028" y="0"/>
            <a:ext cx="2892029" cy="224948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3867150" y="0"/>
            <a:ext cx="4418408" cy="6383866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  <a:endParaRPr sz="2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  <a:endParaRPr sz="2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  <a:endParaRPr sz="2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  <a:endParaRPr sz="2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26" name="Shape 1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856061" y="0"/>
            <a:ext cx="3753962" cy="224948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856058" y="2249485"/>
            <a:ext cx="3753965" cy="460851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One</a:t>
            </a:r>
            <a:endParaRPr sz="1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Two</a:t>
            </a:r>
            <a:endParaRPr sz="1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Three</a:t>
            </a:r>
            <a:endParaRPr sz="1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Four</a:t>
            </a:r>
            <a:endParaRPr sz="1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30" name="Shape 1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0"/>
          <p:cNvGrpSpPr/>
          <p:nvPr/>
        </p:nvGrpSpPr>
        <p:grpSpPr>
          <a:xfrm>
            <a:off x="-14288" y="0"/>
            <a:ext cx="9041774" cy="6858001"/>
            <a:chOff x="0" y="0"/>
            <a:chExt cx="9041773" cy="6858000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213645" cy="6858001"/>
              <a:chOff x="0" y="0"/>
              <a:chExt cx="1213644" cy="6858000"/>
            </a:xfrm>
          </p:grpSpPr>
          <p:sp>
            <p:nvSpPr>
              <p:cNvPr id="2" name="Shape 2"/>
              <p:cNvSpPr/>
              <p:nvPr/>
            </p:nvSpPr>
            <p:spPr>
              <a:xfrm>
                <a:off x="128587" y="4763"/>
                <a:ext cx="23813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3" name="Shape 3"/>
              <p:cNvSpPr/>
              <p:nvPr/>
            </p:nvSpPr>
            <p:spPr>
              <a:xfrm>
                <a:off x="47624" y="217646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4" name="Shape 4"/>
              <p:cNvSpPr/>
              <p:nvPr/>
            </p:nvSpPr>
            <p:spPr>
              <a:xfrm>
                <a:off x="42862" y="4021137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214312" y="4763"/>
                <a:ext cx="369889" cy="181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09" y="21600"/>
                    </a:moveTo>
                    <a:lnTo>
                      <a:pt x="0" y="11851"/>
                    </a:lnTo>
                    <a:lnTo>
                      <a:pt x="0" y="0"/>
                    </a:lnTo>
                    <a:lnTo>
                      <a:pt x="1391" y="0"/>
                    </a:lnTo>
                    <a:lnTo>
                      <a:pt x="1391" y="11794"/>
                    </a:lnTo>
                    <a:lnTo>
                      <a:pt x="21600" y="21486"/>
                    </a:lnTo>
                    <a:lnTo>
                      <a:pt x="2020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517524" y="1801812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24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300037" y="4762"/>
                <a:ext cx="369889" cy="1430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88" y="21600"/>
                    </a:moveTo>
                    <a:lnTo>
                      <a:pt x="0" y="9182"/>
                    </a:lnTo>
                    <a:lnTo>
                      <a:pt x="0" y="0"/>
                    </a:lnTo>
                    <a:lnTo>
                      <a:pt x="1669" y="0"/>
                    </a:lnTo>
                    <a:lnTo>
                      <a:pt x="1669" y="9110"/>
                    </a:lnTo>
                    <a:lnTo>
                      <a:pt x="21600" y="21456"/>
                    </a:lnTo>
                    <a:lnTo>
                      <a:pt x="2048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560387" y="0"/>
                <a:ext cx="152401" cy="912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550" y="21600"/>
                    </a:lnTo>
                    <a:lnTo>
                      <a:pt x="17550" y="7213"/>
                    </a:lnTo>
                    <a:lnTo>
                      <a:pt x="0" y="225"/>
                    </a:lnTo>
                    <a:lnTo>
                      <a:pt x="3375" y="0"/>
                    </a:lnTo>
                    <a:lnTo>
                      <a:pt x="21600" y="7100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603249" y="14208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78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603249" y="903287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655637" y="0"/>
                <a:ext cx="422276" cy="527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69" y="21600"/>
                    </a:moveTo>
                    <a:lnTo>
                      <a:pt x="3898" y="8002"/>
                    </a:lnTo>
                    <a:lnTo>
                      <a:pt x="0" y="390"/>
                    </a:lnTo>
                    <a:lnTo>
                      <a:pt x="1218" y="0"/>
                    </a:lnTo>
                    <a:lnTo>
                      <a:pt x="5116" y="7417"/>
                    </a:lnTo>
                    <a:lnTo>
                      <a:pt x="21600" y="20819"/>
                    </a:lnTo>
                    <a:lnTo>
                      <a:pt x="2086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1042193" y="488949"/>
                <a:ext cx="147639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94" h="21600" fill="norm" stroke="1" extrusionOk="0">
                    <a:moveTo>
                      <a:pt x="9847" y="21600"/>
                    </a:moveTo>
                    <a:cubicBezTo>
                      <a:pt x="7306" y="21600"/>
                      <a:pt x="4765" y="20903"/>
                      <a:pt x="2859" y="18813"/>
                    </a:cubicBezTo>
                    <a:cubicBezTo>
                      <a:pt x="-953" y="13935"/>
                      <a:pt x="-953" y="6968"/>
                      <a:pt x="2859" y="2787"/>
                    </a:cubicBezTo>
                    <a:cubicBezTo>
                      <a:pt x="4765" y="697"/>
                      <a:pt x="7306" y="0"/>
                      <a:pt x="9847" y="0"/>
                    </a:cubicBezTo>
                    <a:cubicBezTo>
                      <a:pt x="12388" y="0"/>
                      <a:pt x="14929" y="697"/>
                      <a:pt x="16835" y="2787"/>
                    </a:cubicBezTo>
                    <a:cubicBezTo>
                      <a:pt x="20647" y="6968"/>
                      <a:pt x="20647" y="13935"/>
                      <a:pt x="16835" y="18813"/>
                    </a:cubicBezTo>
                    <a:cubicBezTo>
                      <a:pt x="14929" y="20903"/>
                      <a:pt x="12388" y="21600"/>
                      <a:pt x="9847" y="21600"/>
                    </a:cubicBezTo>
                    <a:close/>
                    <a:moveTo>
                      <a:pt x="9847" y="2787"/>
                    </a:moveTo>
                    <a:cubicBezTo>
                      <a:pt x="7941" y="2787"/>
                      <a:pt x="6035" y="3484"/>
                      <a:pt x="4765" y="4877"/>
                    </a:cubicBezTo>
                    <a:cubicBezTo>
                      <a:pt x="1588" y="8361"/>
                      <a:pt x="1588" y="13239"/>
                      <a:pt x="4765" y="16723"/>
                    </a:cubicBezTo>
                    <a:cubicBezTo>
                      <a:pt x="6035" y="18116"/>
                      <a:pt x="7941" y="18813"/>
                      <a:pt x="9847" y="18813"/>
                    </a:cubicBezTo>
                    <a:cubicBezTo>
                      <a:pt x="11753" y="18813"/>
                      <a:pt x="13659" y="18116"/>
                      <a:pt x="14929" y="16723"/>
                    </a:cubicBezTo>
                    <a:cubicBezTo>
                      <a:pt x="18106" y="13239"/>
                      <a:pt x="18106" y="8361"/>
                      <a:pt x="14929" y="4877"/>
                    </a:cubicBezTo>
                    <a:cubicBezTo>
                      <a:pt x="13659" y="3484"/>
                      <a:pt x="11753" y="2787"/>
                      <a:pt x="9847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23812" y="1801812"/>
                <a:ext cx="123826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2" y="21600"/>
                    </a:moveTo>
                    <a:lnTo>
                      <a:pt x="0" y="19170"/>
                    </a:lnTo>
                    <a:lnTo>
                      <a:pt x="19108" y="0"/>
                    </a:lnTo>
                    <a:lnTo>
                      <a:pt x="21600" y="2430"/>
                    </a:lnTo>
                    <a:lnTo>
                      <a:pt x="166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4763" y="3549649"/>
                <a:ext cx="147638" cy="481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8116" y="21600"/>
                    </a:lnTo>
                    <a:lnTo>
                      <a:pt x="18116" y="5560"/>
                    </a:lnTo>
                    <a:lnTo>
                      <a:pt x="0" y="855"/>
                    </a:lnTo>
                    <a:lnTo>
                      <a:pt x="2787" y="0"/>
                    </a:lnTo>
                    <a:lnTo>
                      <a:pt x="21600" y="4919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142874" y="1382712"/>
                <a:ext cx="142876" cy="47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8720" y="21600"/>
                    </a:lnTo>
                    <a:lnTo>
                      <a:pt x="18720" y="6048"/>
                    </a:lnTo>
                    <a:lnTo>
                      <a:pt x="0" y="648"/>
                    </a:lnTo>
                    <a:lnTo>
                      <a:pt x="2160" y="0"/>
                    </a:lnTo>
                    <a:lnTo>
                      <a:pt x="21600" y="5832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219074" y="1849437"/>
                <a:ext cx="114301" cy="107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5400" y="21600"/>
                      <a:pt x="0" y="16904"/>
                      <a:pt x="0" y="11270"/>
                    </a:cubicBezTo>
                    <a:cubicBezTo>
                      <a:pt x="0" y="4696"/>
                      <a:pt x="5400" y="0"/>
                      <a:pt x="10800" y="0"/>
                    </a:cubicBezTo>
                    <a:cubicBezTo>
                      <a:pt x="16200" y="0"/>
                      <a:pt x="21600" y="4696"/>
                      <a:pt x="21600" y="11270"/>
                    </a:cubicBezTo>
                    <a:cubicBezTo>
                      <a:pt x="21600" y="16904"/>
                      <a:pt x="16200" y="21600"/>
                      <a:pt x="10800" y="21600"/>
                    </a:cubicBezTo>
                    <a:close/>
                    <a:moveTo>
                      <a:pt x="10800" y="3757"/>
                    </a:moveTo>
                    <a:cubicBezTo>
                      <a:pt x="7200" y="3757"/>
                      <a:pt x="3600" y="7513"/>
                      <a:pt x="3600" y="11270"/>
                    </a:cubicBezTo>
                    <a:cubicBezTo>
                      <a:pt x="3600" y="15026"/>
                      <a:pt x="7200" y="17843"/>
                      <a:pt x="10800" y="17843"/>
                    </a:cubicBezTo>
                    <a:cubicBezTo>
                      <a:pt x="14400" y="17843"/>
                      <a:pt x="18000" y="15026"/>
                      <a:pt x="18000" y="11270"/>
                    </a:cubicBezTo>
                    <a:cubicBezTo>
                      <a:pt x="18000" y="7513"/>
                      <a:pt x="14400" y="3757"/>
                      <a:pt x="10800" y="375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147637" y="4662487"/>
                <a:ext cx="23813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238124" y="5041899"/>
                <a:ext cx="369889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1" y="21600"/>
                    </a:moveTo>
                    <a:lnTo>
                      <a:pt x="0" y="21600"/>
                    </a:lnTo>
                    <a:lnTo>
                      <a:pt x="0" y="9744"/>
                    </a:lnTo>
                    <a:lnTo>
                      <a:pt x="20209" y="0"/>
                    </a:lnTo>
                    <a:lnTo>
                      <a:pt x="21600" y="114"/>
                    </a:lnTo>
                    <a:lnTo>
                      <a:pt x="1391" y="9858"/>
                    </a:lnTo>
                    <a:lnTo>
                      <a:pt x="1391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66674" y="44815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0" y="5627687"/>
                <a:ext cx="85725" cy="121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4400" y="21600"/>
                    </a:lnTo>
                    <a:lnTo>
                      <a:pt x="14400" y="4202"/>
                    </a:lnTo>
                    <a:lnTo>
                      <a:pt x="0" y="85"/>
                    </a:lnTo>
                    <a:lnTo>
                      <a:pt x="7200" y="0"/>
                    </a:lnTo>
                    <a:lnTo>
                      <a:pt x="21600" y="4117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41337" y="48672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23849" y="5422899"/>
                <a:ext cx="374651" cy="142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7" y="21600"/>
                    </a:moveTo>
                    <a:lnTo>
                      <a:pt x="0" y="21600"/>
                    </a:lnTo>
                    <a:lnTo>
                      <a:pt x="0" y="12388"/>
                    </a:lnTo>
                    <a:lnTo>
                      <a:pt x="275" y="12315"/>
                    </a:lnTo>
                    <a:lnTo>
                      <a:pt x="20227" y="0"/>
                    </a:lnTo>
                    <a:lnTo>
                      <a:pt x="21600" y="144"/>
                    </a:lnTo>
                    <a:lnTo>
                      <a:pt x="1647" y="12460"/>
                    </a:lnTo>
                    <a:lnTo>
                      <a:pt x="1647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584199" y="5945187"/>
                <a:ext cx="152401" cy="912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75" y="21600"/>
                    </a:moveTo>
                    <a:lnTo>
                      <a:pt x="0" y="21375"/>
                    </a:lnTo>
                    <a:lnTo>
                      <a:pt x="18225" y="14387"/>
                    </a:lnTo>
                    <a:lnTo>
                      <a:pt x="18225" y="0"/>
                    </a:lnTo>
                    <a:lnTo>
                      <a:pt x="21600" y="0"/>
                    </a:lnTo>
                    <a:lnTo>
                      <a:pt x="21600" y="14500"/>
                    </a:lnTo>
                    <a:lnTo>
                      <a:pt x="3375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627062" y="5246687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627062" y="57642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684212" y="6330949"/>
                <a:ext cx="417514" cy="5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2" y="21600"/>
                    </a:moveTo>
                    <a:lnTo>
                      <a:pt x="0" y="21202"/>
                    </a:lnTo>
                    <a:lnTo>
                      <a:pt x="3696" y="13649"/>
                    </a:lnTo>
                    <a:lnTo>
                      <a:pt x="3942" y="13649"/>
                    </a:lnTo>
                    <a:lnTo>
                      <a:pt x="20861" y="0"/>
                    </a:lnTo>
                    <a:lnTo>
                      <a:pt x="21600" y="795"/>
                    </a:lnTo>
                    <a:lnTo>
                      <a:pt x="4928" y="14245"/>
                    </a:lnTo>
                    <a:lnTo>
                      <a:pt x="123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1063624" y="6221412"/>
                <a:ext cx="150021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fill="norm" stroke="1" extrusionOk="0">
                    <a:moveTo>
                      <a:pt x="10473" y="21600"/>
                    </a:moveTo>
                    <a:cubicBezTo>
                      <a:pt x="7855" y="21600"/>
                      <a:pt x="5236" y="20206"/>
                      <a:pt x="3273" y="18116"/>
                    </a:cubicBezTo>
                    <a:cubicBezTo>
                      <a:pt x="1309" y="16723"/>
                      <a:pt x="0" y="13935"/>
                      <a:pt x="0" y="10452"/>
                    </a:cubicBezTo>
                    <a:cubicBezTo>
                      <a:pt x="0" y="7665"/>
                      <a:pt x="1309" y="4877"/>
                      <a:pt x="3273" y="2787"/>
                    </a:cubicBezTo>
                    <a:cubicBezTo>
                      <a:pt x="5236" y="697"/>
                      <a:pt x="7855" y="0"/>
                      <a:pt x="10473" y="0"/>
                    </a:cubicBezTo>
                    <a:cubicBezTo>
                      <a:pt x="13091" y="0"/>
                      <a:pt x="15709" y="697"/>
                      <a:pt x="17673" y="2787"/>
                    </a:cubicBezTo>
                    <a:cubicBezTo>
                      <a:pt x="21600" y="6968"/>
                      <a:pt x="21600" y="13935"/>
                      <a:pt x="17673" y="18116"/>
                    </a:cubicBezTo>
                    <a:cubicBezTo>
                      <a:pt x="15709" y="20206"/>
                      <a:pt x="13091" y="21600"/>
                      <a:pt x="10473" y="21600"/>
                    </a:cubicBezTo>
                    <a:close/>
                    <a:moveTo>
                      <a:pt x="10473" y="2787"/>
                    </a:moveTo>
                    <a:cubicBezTo>
                      <a:pt x="8509" y="2787"/>
                      <a:pt x="6545" y="3484"/>
                      <a:pt x="5236" y="4877"/>
                    </a:cubicBezTo>
                    <a:cubicBezTo>
                      <a:pt x="3927" y="6271"/>
                      <a:pt x="2618" y="8361"/>
                      <a:pt x="2618" y="10452"/>
                    </a:cubicBezTo>
                    <a:cubicBezTo>
                      <a:pt x="2618" y="13239"/>
                      <a:pt x="3927" y="14632"/>
                      <a:pt x="5236" y="16723"/>
                    </a:cubicBezTo>
                    <a:cubicBezTo>
                      <a:pt x="6545" y="18116"/>
                      <a:pt x="8509" y="18813"/>
                      <a:pt x="10473" y="18813"/>
                    </a:cubicBezTo>
                    <a:cubicBezTo>
                      <a:pt x="12436" y="18813"/>
                      <a:pt x="14400" y="18116"/>
                      <a:pt x="15709" y="16723"/>
                    </a:cubicBezTo>
                    <a:cubicBezTo>
                      <a:pt x="18982" y="13239"/>
                      <a:pt x="18982" y="8361"/>
                      <a:pt x="15709" y="4877"/>
                    </a:cubicBezTo>
                    <a:cubicBezTo>
                      <a:pt x="14400" y="3484"/>
                      <a:pt x="12436" y="2787"/>
                      <a:pt x="10473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8374229" y="0"/>
              <a:ext cx="667545" cy="6848476"/>
              <a:chOff x="0" y="0"/>
              <a:chExt cx="667544" cy="6848475"/>
            </a:xfrm>
          </p:grpSpPr>
          <p:sp>
            <p:nvSpPr>
              <p:cNvPr id="29" name="Shape 29"/>
              <p:cNvSpPr/>
              <p:nvPr/>
            </p:nvSpPr>
            <p:spPr>
              <a:xfrm>
                <a:off x="111919" y="0"/>
                <a:ext cx="417514" cy="512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" y="21600"/>
                    </a:moveTo>
                    <a:lnTo>
                      <a:pt x="0" y="20998"/>
                    </a:lnTo>
                    <a:lnTo>
                      <a:pt x="16672" y="7222"/>
                    </a:lnTo>
                    <a:lnTo>
                      <a:pt x="20368" y="0"/>
                    </a:lnTo>
                    <a:lnTo>
                      <a:pt x="21600" y="401"/>
                    </a:lnTo>
                    <a:lnTo>
                      <a:pt x="17904" y="7824"/>
                    </a:lnTo>
                    <a:lnTo>
                      <a:pt x="986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0" y="474662"/>
                <a:ext cx="150020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fill="norm" stroke="1" extrusionOk="0">
                    <a:moveTo>
                      <a:pt x="10145" y="21600"/>
                    </a:moveTo>
                    <a:cubicBezTo>
                      <a:pt x="7527" y="21600"/>
                      <a:pt x="4909" y="20250"/>
                      <a:pt x="2945" y="18225"/>
                    </a:cubicBezTo>
                    <a:cubicBezTo>
                      <a:pt x="-982" y="14175"/>
                      <a:pt x="-982" y="7425"/>
                      <a:pt x="2945" y="3375"/>
                    </a:cubicBezTo>
                    <a:cubicBezTo>
                      <a:pt x="4909" y="1350"/>
                      <a:pt x="7527" y="0"/>
                      <a:pt x="10145" y="0"/>
                    </a:cubicBezTo>
                    <a:cubicBezTo>
                      <a:pt x="12763" y="0"/>
                      <a:pt x="15382" y="1350"/>
                      <a:pt x="17345" y="3375"/>
                    </a:cubicBezTo>
                    <a:cubicBezTo>
                      <a:pt x="19309" y="5400"/>
                      <a:pt x="20618" y="8100"/>
                      <a:pt x="20618" y="10800"/>
                    </a:cubicBezTo>
                    <a:cubicBezTo>
                      <a:pt x="20618" y="13500"/>
                      <a:pt x="19309" y="16200"/>
                      <a:pt x="17345" y="18225"/>
                    </a:cubicBezTo>
                    <a:cubicBezTo>
                      <a:pt x="15382" y="20250"/>
                      <a:pt x="12763" y="21600"/>
                      <a:pt x="10145" y="21600"/>
                    </a:cubicBezTo>
                    <a:close/>
                    <a:moveTo>
                      <a:pt x="10145" y="2700"/>
                    </a:moveTo>
                    <a:cubicBezTo>
                      <a:pt x="8182" y="2700"/>
                      <a:pt x="6218" y="4050"/>
                      <a:pt x="4909" y="5400"/>
                    </a:cubicBezTo>
                    <a:cubicBezTo>
                      <a:pt x="1636" y="8100"/>
                      <a:pt x="1636" y="13500"/>
                      <a:pt x="4909" y="16200"/>
                    </a:cubicBezTo>
                    <a:cubicBezTo>
                      <a:pt x="6218" y="18225"/>
                      <a:pt x="8182" y="18900"/>
                      <a:pt x="10145" y="18900"/>
                    </a:cubicBezTo>
                    <a:cubicBezTo>
                      <a:pt x="12109" y="18900"/>
                      <a:pt x="14073" y="18225"/>
                      <a:pt x="16036" y="16200"/>
                    </a:cubicBezTo>
                    <a:cubicBezTo>
                      <a:pt x="18654" y="13500"/>
                      <a:pt x="18654" y="8100"/>
                      <a:pt x="16036" y="5400"/>
                    </a:cubicBezTo>
                    <a:cubicBezTo>
                      <a:pt x="14073" y="4050"/>
                      <a:pt x="12109" y="2700"/>
                      <a:pt x="10145" y="27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259556" y="1539874"/>
                <a:ext cx="188914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159544" y="5694362"/>
                <a:ext cx="298451" cy="1154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3" y="21600"/>
                    </a:moveTo>
                    <a:lnTo>
                      <a:pt x="0" y="21600"/>
                    </a:lnTo>
                    <a:lnTo>
                      <a:pt x="0" y="12092"/>
                    </a:lnTo>
                    <a:lnTo>
                      <a:pt x="20221" y="0"/>
                    </a:lnTo>
                    <a:lnTo>
                      <a:pt x="21600" y="178"/>
                    </a:lnTo>
                    <a:lnTo>
                      <a:pt x="1723" y="12182"/>
                    </a:lnTo>
                    <a:lnTo>
                      <a:pt x="1723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400844" y="5551487"/>
                <a:ext cx="157164" cy="15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27" y="21600"/>
                    </a:moveTo>
                    <a:cubicBezTo>
                      <a:pt x="5236" y="21600"/>
                      <a:pt x="0" y="16364"/>
                      <a:pt x="0" y="10473"/>
                    </a:cubicBezTo>
                    <a:cubicBezTo>
                      <a:pt x="0" y="4582"/>
                      <a:pt x="5236" y="0"/>
                      <a:pt x="11127" y="0"/>
                    </a:cubicBezTo>
                    <a:cubicBezTo>
                      <a:pt x="17018" y="0"/>
                      <a:pt x="21600" y="4582"/>
                      <a:pt x="21600" y="10473"/>
                    </a:cubicBezTo>
                    <a:cubicBezTo>
                      <a:pt x="21600" y="16364"/>
                      <a:pt x="17018" y="21600"/>
                      <a:pt x="11127" y="21600"/>
                    </a:cubicBezTo>
                    <a:close/>
                    <a:moveTo>
                      <a:pt x="11127" y="2618"/>
                    </a:moveTo>
                    <a:cubicBezTo>
                      <a:pt x="6545" y="2618"/>
                      <a:pt x="2618" y="5891"/>
                      <a:pt x="2618" y="10473"/>
                    </a:cubicBezTo>
                    <a:cubicBezTo>
                      <a:pt x="2618" y="15055"/>
                      <a:pt x="6545" y="18982"/>
                      <a:pt x="11127" y="18982"/>
                    </a:cubicBezTo>
                    <a:cubicBezTo>
                      <a:pt x="15055" y="18982"/>
                      <a:pt x="18982" y="15055"/>
                      <a:pt x="18982" y="10473"/>
                    </a:cubicBezTo>
                    <a:cubicBezTo>
                      <a:pt x="18982" y="5891"/>
                      <a:pt x="15055" y="2618"/>
                      <a:pt x="11127" y="26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338931" y="4762"/>
                <a:ext cx="304801" cy="154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" y="21600"/>
                    </a:moveTo>
                    <a:lnTo>
                      <a:pt x="0" y="21600"/>
                    </a:lnTo>
                    <a:lnTo>
                      <a:pt x="0" y="17538"/>
                    </a:lnTo>
                    <a:lnTo>
                      <a:pt x="19575" y="13630"/>
                    </a:lnTo>
                    <a:lnTo>
                      <a:pt x="19575" y="0"/>
                    </a:lnTo>
                    <a:lnTo>
                      <a:pt x="21600" y="0"/>
                    </a:lnTo>
                    <a:lnTo>
                      <a:pt x="21600" y="13764"/>
                    </a:lnTo>
                    <a:lnTo>
                      <a:pt x="1688" y="17671"/>
                    </a:lnTo>
                    <a:lnTo>
                      <a:pt x="168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264319" y="4867274"/>
                <a:ext cx="188914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69056" y="5046662"/>
                <a:ext cx="307976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4" y="21600"/>
                    </a:moveTo>
                    <a:lnTo>
                      <a:pt x="0" y="21600"/>
                    </a:lnTo>
                    <a:lnTo>
                      <a:pt x="0" y="6737"/>
                    </a:lnTo>
                    <a:lnTo>
                      <a:pt x="19596" y="3368"/>
                    </a:lnTo>
                    <a:lnTo>
                      <a:pt x="19596" y="0"/>
                    </a:lnTo>
                    <a:lnTo>
                      <a:pt x="21600" y="0"/>
                    </a:lnTo>
                    <a:lnTo>
                      <a:pt x="21600" y="3483"/>
                    </a:lnTo>
                    <a:lnTo>
                      <a:pt x="2004" y="6851"/>
                    </a:lnTo>
                    <a:lnTo>
                      <a:pt x="200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477044" y="64166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567531" y="6596062"/>
                <a:ext cx="23813" cy="252413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pPr>
              </a:p>
            </p:txBody>
          </p:sp>
        </p:grpSp>
      </p:grpSp>
      <p:sp>
        <p:nvSpPr>
          <p:cNvPr id="41" name="Shape 41"/>
          <p:cNvSpPr/>
          <p:nvPr>
            <p:ph type="title"/>
          </p:nvPr>
        </p:nvSpPr>
        <p:spPr>
          <a:xfrm>
            <a:off x="6781800" y="0"/>
            <a:ext cx="1503759" cy="6400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856056" y="609600"/>
            <a:ext cx="5811444" cy="624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  <a:endParaRPr sz="2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  <a:endParaRPr sz="2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  <a:endParaRPr sz="2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  <a:endParaRPr sz="2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xfrm>
            <a:off x="7707241" y="5943917"/>
            <a:ext cx="578318" cy="2438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spd="med" advClick="1"/>
  <p:txStyles>
    <p:titleStyle>
      <a:lvl1pPr>
        <a:lnSpc>
          <a:spcPct val="90000"/>
        </a:lnSpc>
        <a:defRPr cap="all" sz="36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1pPr>
      <a:lvl2pPr>
        <a:lnSpc>
          <a:spcPct val="90000"/>
        </a:lnSpc>
        <a:defRPr cap="all" sz="36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2pPr>
      <a:lvl3pPr>
        <a:lnSpc>
          <a:spcPct val="90000"/>
        </a:lnSpc>
        <a:defRPr cap="all" sz="36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3pPr>
      <a:lvl4pPr>
        <a:lnSpc>
          <a:spcPct val="90000"/>
        </a:lnSpc>
        <a:defRPr cap="all" sz="36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4pPr>
      <a:lvl5pPr>
        <a:lnSpc>
          <a:spcPct val="90000"/>
        </a:lnSpc>
        <a:defRPr cap="all" sz="36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5pPr>
      <a:lvl6pPr>
        <a:lnSpc>
          <a:spcPct val="90000"/>
        </a:lnSpc>
        <a:defRPr cap="all" sz="36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6pPr>
      <a:lvl7pPr>
        <a:lnSpc>
          <a:spcPct val="90000"/>
        </a:lnSpc>
        <a:defRPr cap="all" sz="36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7pPr>
      <a:lvl8pPr>
        <a:lnSpc>
          <a:spcPct val="90000"/>
        </a:lnSpc>
        <a:defRPr cap="all" sz="36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8pPr>
      <a:lvl9pPr>
        <a:lnSpc>
          <a:spcPct val="90000"/>
        </a:lnSpc>
        <a:defRPr cap="all" sz="36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9pPr>
    </p:titleStyle>
    <p:bodyStyle>
      <a:lvl1pPr marL="228600" indent="-228600">
        <a:lnSpc>
          <a:spcPct val="120000"/>
        </a:lnSpc>
        <a:spcBef>
          <a:spcPts val="1000"/>
        </a:spcBef>
        <a:buSzPct val="125000"/>
        <a:buFont typeface="Arial"/>
        <a:buChar char="•"/>
        <a:defRPr sz="24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1pPr>
      <a:lvl2pPr marL="731519" indent="-274319">
        <a:lnSpc>
          <a:spcPct val="120000"/>
        </a:lnSpc>
        <a:spcBef>
          <a:spcPts val="1000"/>
        </a:spcBef>
        <a:buSzPct val="125000"/>
        <a:buFont typeface="Arial"/>
        <a:buChar char="•"/>
        <a:defRPr sz="24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2pPr>
      <a:lvl3pPr marL="1219200" indent="-304800">
        <a:lnSpc>
          <a:spcPct val="120000"/>
        </a:lnSpc>
        <a:spcBef>
          <a:spcPts val="1000"/>
        </a:spcBef>
        <a:buSzPct val="125000"/>
        <a:buFont typeface="Arial"/>
        <a:buChar char="•"/>
        <a:defRPr sz="24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3pPr>
      <a:lvl4pPr marL="1714500" indent="-342900">
        <a:lnSpc>
          <a:spcPct val="120000"/>
        </a:lnSpc>
        <a:spcBef>
          <a:spcPts val="1000"/>
        </a:spcBef>
        <a:buSzPct val="125000"/>
        <a:buFont typeface="Arial"/>
        <a:buChar char="•"/>
        <a:defRPr sz="24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4pPr>
      <a:lvl5pPr marL="2171700" indent="-342900">
        <a:lnSpc>
          <a:spcPct val="120000"/>
        </a:lnSpc>
        <a:spcBef>
          <a:spcPts val="1000"/>
        </a:spcBef>
        <a:buSzPct val="125000"/>
        <a:buFont typeface="Arial"/>
        <a:buChar char="•"/>
        <a:defRPr sz="24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5pPr>
      <a:lvl6pPr marL="2677885" indent="-391885">
        <a:lnSpc>
          <a:spcPct val="120000"/>
        </a:lnSpc>
        <a:spcBef>
          <a:spcPts val="1000"/>
        </a:spcBef>
        <a:buSzPct val="125000"/>
        <a:buFont typeface="Arial"/>
        <a:buChar char="•"/>
        <a:defRPr sz="24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6pPr>
      <a:lvl7pPr marL="3135085" indent="-391885">
        <a:lnSpc>
          <a:spcPct val="120000"/>
        </a:lnSpc>
        <a:spcBef>
          <a:spcPts val="1000"/>
        </a:spcBef>
        <a:buSzPct val="125000"/>
        <a:buFont typeface="Arial"/>
        <a:buChar char="•"/>
        <a:defRPr sz="24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7pPr>
      <a:lvl8pPr marL="3592285" indent="-391885">
        <a:lnSpc>
          <a:spcPct val="120000"/>
        </a:lnSpc>
        <a:spcBef>
          <a:spcPts val="1000"/>
        </a:spcBef>
        <a:buSzPct val="125000"/>
        <a:buFont typeface="Arial"/>
        <a:buChar char="•"/>
        <a:defRPr sz="24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8pPr>
      <a:lvl9pPr marL="4049485" indent="-391885">
        <a:lnSpc>
          <a:spcPct val="120000"/>
        </a:lnSpc>
        <a:spcBef>
          <a:spcPts val="1000"/>
        </a:spcBef>
        <a:buSzPct val="125000"/>
        <a:buFont typeface="Arial"/>
        <a:buChar char="•"/>
        <a:defRPr sz="2400">
          <a:solidFill>
            <a:srgbClr val="FFFFFF"/>
          </a:solidFill>
          <a:latin typeface="Tw Cen MT"/>
          <a:ea typeface="Tw Cen MT"/>
          <a:cs typeface="Tw Cen MT"/>
          <a:sym typeface="Tw Cen MT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aria.hartyanyi@itstudy.hu" TargetMode="External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body" idx="1"/>
          </p:nvPr>
        </p:nvSpPr>
        <p:spPr>
          <a:xfrm>
            <a:off x="5147369" y="6412053"/>
            <a:ext cx="3456139" cy="375232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7000"/>
              </a:srgbClr>
            </a:outerShdw>
          </a:effectLst>
        </p:spPr>
        <p:txBody>
          <a:bodyPr lIns="0" tIns="0" rIns="0" bIns="0"/>
          <a:lstStyle/>
          <a:p>
            <a:pPr lvl="0" defTabSz="841247">
              <a:spcBef>
                <a:spcPts val="900"/>
              </a:spcBef>
              <a:defRPr cap="none" sz="1800">
                <a:solidFill>
                  <a:srgbClr val="000000"/>
                </a:solidFill>
              </a:defRPr>
            </a:pPr>
            <a:r>
              <a:rPr cap="all" sz="1840" u="sng">
                <a:solidFill>
                  <a:srgbClr val="B8FA56"/>
                </a:solidFill>
                <a:uFill>
                  <a:solidFill>
                    <a:srgbClr val="B8FA56"/>
                  </a:solidFill>
                </a:uFill>
                <a:hlinkClick r:id="rId2" invalidUrl="" action="" tgtFrame="" tooltip="" history="1" highlightClick="0" endSnd="0"/>
              </a:rPr>
              <a:t>maria.hartyanyi@itstudy.hu</a:t>
            </a:r>
            <a:r>
              <a:rPr cap="all" sz="2024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69" name="Shape 169"/>
          <p:cNvSpPr/>
          <p:nvPr/>
        </p:nvSpPr>
        <p:spPr>
          <a:xfrm>
            <a:off x="5390228" y="5973207"/>
            <a:ext cx="2739306" cy="37523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7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Alcala, </a:t>
            </a:r>
            <a:r>
              <a:rPr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19-20</a:t>
            </a: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May 2015</a:t>
            </a:r>
          </a:p>
        </p:txBody>
      </p:sp>
      <p:pic>
        <p:nvPicPr>
          <p:cNvPr id="170" name="oq_with_acronym_transparent_pri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79186" y="673100"/>
            <a:ext cx="4002790" cy="440555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1624486" y="3681729"/>
            <a:ext cx="5439853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b="1" sz="270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rPr>
              <a:t>ICT Tools for supporting QAs</a:t>
            </a:r>
            <a:endParaRPr b="1" sz="2700">
              <a:solidFill>
                <a:srgbClr val="FFFFFF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lvl="0" algn="ctr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b="1" sz="270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rPr>
              <a:t>VET Schools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FFFFFF"/>
                </a:solidFill>
              </a:rPr>
            </a:fld>
          </a:p>
        </p:txBody>
      </p:sp>
      <p:sp>
        <p:nvSpPr>
          <p:cNvPr id="174" name="Shape 174"/>
          <p:cNvSpPr/>
          <p:nvPr/>
        </p:nvSpPr>
        <p:spPr>
          <a:xfrm>
            <a:off x="3435450" y="74929"/>
            <a:ext cx="626205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52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200">
                <a:solidFill>
                  <a:srgbClr val="FFFFFF"/>
                </a:solidFill>
              </a:rPr>
              <a:t>1.</a:t>
            </a:r>
          </a:p>
        </p:txBody>
      </p:sp>
      <p:sp>
        <p:nvSpPr>
          <p:cNvPr id="175" name="Shape 175"/>
          <p:cNvSpPr/>
          <p:nvPr/>
        </p:nvSpPr>
        <p:spPr>
          <a:xfrm>
            <a:off x="8502750" y="74929"/>
            <a:ext cx="626206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52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200">
                <a:solidFill>
                  <a:srgbClr val="FFFFFF"/>
                </a:solidFill>
              </a:rPr>
              <a:t>2.</a:t>
            </a:r>
          </a:p>
        </p:txBody>
      </p:sp>
      <p:sp>
        <p:nvSpPr>
          <p:cNvPr id="176" name="Shape 176"/>
          <p:cNvSpPr/>
          <p:nvPr/>
        </p:nvSpPr>
        <p:spPr>
          <a:xfrm>
            <a:off x="8502750" y="3503929"/>
            <a:ext cx="626206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52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200">
                <a:solidFill>
                  <a:srgbClr val="FFFFFF"/>
                </a:solidFill>
              </a:rPr>
              <a:t>3.</a:t>
            </a:r>
          </a:p>
        </p:txBody>
      </p:sp>
      <p:pic>
        <p:nvPicPr>
          <p:cNvPr id="177" name="img_34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FFFFFF"/>
                </a:solidFill>
              </a:rPr>
            </a:fld>
          </a:p>
        </p:txBody>
      </p:sp>
      <p:pic>
        <p:nvPicPr>
          <p:cNvPr id="180" name="img_344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FFFFFF"/>
                </a:solidFill>
              </a:rPr>
            </a:fld>
          </a:p>
        </p:txBody>
      </p:sp>
      <p:pic>
        <p:nvPicPr>
          <p:cNvPr id="183" name="img_089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652859" y="550785"/>
            <a:ext cx="7301079" cy="728541"/>
          </a:xfrm>
          <a:prstGeom prst="rect">
            <a:avLst/>
          </a:prstGeom>
        </p:spPr>
        <p:txBody>
          <a:bodyPr/>
          <a:lstStyle>
            <a:lvl1pPr defTabSz="740663">
              <a:defRPr b="1" sz="2916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2916">
                <a:solidFill>
                  <a:srgbClr val="FFFFFF"/>
                </a:solidFill>
              </a:rPr>
              <a:t>(1) Web-based System for VET Inspection 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791849" y="1328630"/>
            <a:ext cx="7429500" cy="201169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Social Development Operative Programme 2.2.1-12/1“Improving the quality and content of VET and adult training provision”, subproject 4: Developing a professional process control system in VET.</a:t>
            </a:r>
          </a:p>
        </p:txBody>
      </p:sp>
      <p:sp>
        <p:nvSpPr>
          <p:cNvPr id="187" name="Shape 1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FFFFFF"/>
                </a:solidFill>
              </a:rPr>
            </a:fld>
          </a:p>
        </p:txBody>
      </p:sp>
      <p:sp>
        <p:nvSpPr>
          <p:cNvPr id="188" name="Shape 188"/>
          <p:cNvSpPr/>
          <p:nvPr/>
        </p:nvSpPr>
        <p:spPr>
          <a:xfrm>
            <a:off x="432726" y="2959716"/>
            <a:ext cx="7301079" cy="558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41247">
              <a:lnSpc>
                <a:spcPct val="90000"/>
              </a:lnSpc>
              <a:defRPr b="1" cap="all" sz="3312">
                <a:solidFill>
                  <a:srgbClr val="FFFFFF"/>
                </a:solidFill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3312">
                <a:solidFill>
                  <a:srgbClr val="FFFFFF"/>
                </a:solidFill>
              </a:rPr>
              <a:t>(2) @Diary Administration System </a:t>
            </a:r>
          </a:p>
        </p:txBody>
      </p:sp>
      <p:sp>
        <p:nvSpPr>
          <p:cNvPr id="189" name="Shape 189"/>
          <p:cNvSpPr/>
          <p:nvPr/>
        </p:nvSpPr>
        <p:spPr>
          <a:xfrm>
            <a:off x="664849" y="3771674"/>
            <a:ext cx="7814302" cy="245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112013" indent="-112013" defTabSz="448055">
              <a:lnSpc>
                <a:spcPct val="120000"/>
              </a:lnSpc>
              <a:spcBef>
                <a:spcPts val="400"/>
              </a:spcBef>
              <a:buSzPct val="125000"/>
              <a:buFont typeface="Arial"/>
              <a:buChar char="•"/>
              <a:defRPr sz="2058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58">
                <a:solidFill>
                  <a:srgbClr val="FFFFFF"/>
                </a:solidFill>
              </a:rPr>
              <a:t> Digital version of the traditional classroom diary, manages databases used by the schools (students, teachers, groups, subjects, classrooms, etc.). Main modules: Registers for the resources (institutional data, rooms, curricula, equipment, practicing places, etc.), e-Diary Management (timetables, substitutions, etc.), queries, searching, filtering figures of the e-Diary (classroom lessons, records of absences, reports, etc.).</a:t>
            </a:r>
          </a:p>
        </p:txBody>
      </p:sp>
      <p:sp>
        <p:nvSpPr>
          <p:cNvPr id="190" name="Shape 190"/>
          <p:cNvSpPr/>
          <p:nvPr/>
        </p:nvSpPr>
        <p:spPr>
          <a:xfrm>
            <a:off x="4337150" y="3262629"/>
            <a:ext cx="469700" cy="332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lvl="0"/>
          </a:p>
        </p:txBody>
      </p:sp>
      <p:sp>
        <p:nvSpPr>
          <p:cNvPr id="191" name="Shape 191"/>
          <p:cNvSpPr/>
          <p:nvPr/>
        </p:nvSpPr>
        <p:spPr>
          <a:xfrm>
            <a:off x="4464150" y="3389629"/>
            <a:ext cx="469700" cy="332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xfrm>
            <a:off x="791849" y="361476"/>
            <a:ext cx="7429500" cy="1261478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FFFFF"/>
                </a:solidFill>
              </a:rPr>
              <a:t>Increasing the focus on quality assurance </a:t>
            </a:r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xfrm>
            <a:off x="857250" y="1809220"/>
            <a:ext cx="7429500" cy="3828588"/>
          </a:xfrm>
          <a:prstGeom prst="rect">
            <a:avLst/>
          </a:prstGeom>
        </p:spPr>
        <p:txBody>
          <a:bodyPr/>
          <a:lstStyle/>
          <a:p>
            <a:pPr lvl="0" marL="221742" indent="-221742" defTabSz="886968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FFFFFF"/>
                </a:solidFill>
              </a:rPr>
              <a:t>to </a:t>
            </a:r>
            <a:r>
              <a:rPr b="1" sz="2328">
                <a:solidFill>
                  <a:srgbClr val="FFFB00"/>
                </a:solidFill>
              </a:rPr>
              <a:t>simplify</a:t>
            </a:r>
            <a:r>
              <a:rPr sz="2328">
                <a:solidFill>
                  <a:srgbClr val="FFFFFF"/>
                </a:solidFill>
              </a:rPr>
              <a:t>, explain and communicate existing instruments </a:t>
            </a:r>
            <a:r>
              <a:rPr b="1" sz="2328">
                <a:solidFill>
                  <a:srgbClr val="FFFB00"/>
                </a:solidFill>
              </a:rPr>
              <a:t>rather than increase the number of indicators</a:t>
            </a:r>
            <a:r>
              <a:rPr sz="2328">
                <a:solidFill>
                  <a:srgbClr val="FFFFFF"/>
                </a:solidFill>
              </a:rPr>
              <a:t>;</a:t>
            </a:r>
            <a:endParaRPr sz="2328">
              <a:solidFill>
                <a:srgbClr val="FFFFFF"/>
              </a:solidFill>
            </a:endParaRPr>
          </a:p>
          <a:p>
            <a:pPr lvl="0" marL="221742" indent="-221742" defTabSz="886968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FFFFFF"/>
                </a:solidFill>
              </a:rPr>
              <a:t>to </a:t>
            </a:r>
            <a:r>
              <a:rPr b="1" sz="2328">
                <a:solidFill>
                  <a:srgbClr val="FFFB00"/>
                </a:solidFill>
              </a:rPr>
              <a:t>strengthen the quality assurance culture</a:t>
            </a:r>
            <a:r>
              <a:rPr sz="2328">
                <a:solidFill>
                  <a:srgbClr val="FFFFFF"/>
                </a:solidFill>
              </a:rPr>
              <a:t> by </a:t>
            </a:r>
            <a:r>
              <a:rPr b="1" sz="2328">
                <a:solidFill>
                  <a:srgbClr val="FFFB00"/>
                </a:solidFill>
              </a:rPr>
              <a:t>convincing, motivating and training teachers</a:t>
            </a:r>
            <a:r>
              <a:rPr sz="2328">
                <a:solidFill>
                  <a:srgbClr val="FFFFFF"/>
                </a:solidFill>
              </a:rPr>
              <a:t>, trainers and managers;</a:t>
            </a:r>
            <a:endParaRPr sz="2328">
              <a:solidFill>
                <a:srgbClr val="FFFFFF"/>
              </a:solidFill>
            </a:endParaRPr>
          </a:p>
          <a:p>
            <a:pPr lvl="0" marL="221742" indent="-221742" defTabSz="886968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FFFFFF"/>
                </a:solidFill>
              </a:rPr>
              <a:t>to relate quality assurance tools to the assessment process, based on learning outcomes;</a:t>
            </a:r>
            <a:endParaRPr sz="2328">
              <a:solidFill>
                <a:srgbClr val="FFFFFF"/>
              </a:solidFill>
            </a:endParaRPr>
          </a:p>
          <a:p>
            <a:pPr lvl="0" marL="221742" indent="-221742" defTabSz="886968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b="1" sz="2328">
                <a:solidFill>
                  <a:srgbClr val="FFFB00"/>
                </a:solidFill>
              </a:rPr>
              <a:t>to put the focus of the quality cycle </a:t>
            </a:r>
            <a:r>
              <a:rPr sz="2328">
                <a:solidFill>
                  <a:srgbClr val="FFFFFF"/>
                </a:solidFill>
              </a:rPr>
              <a:t>on responding to the needs of learners and on the needs of employers</a:t>
            </a:r>
          </a:p>
        </p:txBody>
      </p:sp>
      <p:sp>
        <p:nvSpPr>
          <p:cNvPr id="195" name="Shape 19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FFFFFF"/>
                </a:solidFill>
              </a:rPr>
            </a:fld>
          </a:p>
        </p:txBody>
      </p:sp>
      <p:sp>
        <p:nvSpPr>
          <p:cNvPr id="196" name="Shape 196"/>
          <p:cNvSpPr/>
          <p:nvPr/>
        </p:nvSpPr>
        <p:spPr>
          <a:xfrm>
            <a:off x="412253" y="5979689"/>
            <a:ext cx="7741276" cy="64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lnSpc>
                <a:spcPct val="90000"/>
              </a:lnSpc>
            </a:pPr>
            <a:r>
              <a:rPr cap="all" sz="2100">
                <a:solidFill>
                  <a:srgbClr val="FFFFFF"/>
                </a:solidFill>
              </a:rPr>
              <a:t>P</a:t>
            </a:r>
            <a:r>
              <a:rPr cap="all" spc="-8" sz="2100">
                <a:solidFill>
                  <a:srgbClr val="FFFFFF"/>
                </a:solidFill>
              </a:rPr>
              <a:t>u</a:t>
            </a:r>
            <a:r>
              <a:rPr cap="all" sz="2100">
                <a:solidFill>
                  <a:srgbClr val="FFFFFF"/>
                </a:solidFill>
              </a:rPr>
              <a:t>blic co</a:t>
            </a:r>
            <a:r>
              <a:rPr cap="all" spc="-8" sz="2100">
                <a:solidFill>
                  <a:srgbClr val="FFFFFF"/>
                </a:solidFill>
              </a:rPr>
              <a:t>n</a:t>
            </a:r>
            <a:r>
              <a:rPr cap="all" spc="17" sz="2100">
                <a:solidFill>
                  <a:srgbClr val="FFFFFF"/>
                </a:solidFill>
              </a:rPr>
              <a:t>s</a:t>
            </a:r>
            <a:r>
              <a:rPr cap="all" sz="2100">
                <a:solidFill>
                  <a:srgbClr val="FFFFFF"/>
                </a:solidFill>
              </a:rPr>
              <a:t>u</a:t>
            </a:r>
            <a:r>
              <a:rPr cap="all" spc="-17" sz="2100">
                <a:solidFill>
                  <a:srgbClr val="FFFFFF"/>
                </a:solidFill>
              </a:rPr>
              <a:t>l</a:t>
            </a:r>
            <a:r>
              <a:rPr cap="all" sz="2100">
                <a:solidFill>
                  <a:srgbClr val="FFFFFF"/>
                </a:solidFill>
              </a:rPr>
              <a:t>t</a:t>
            </a:r>
            <a:r>
              <a:rPr cap="all" spc="17" sz="2100">
                <a:solidFill>
                  <a:srgbClr val="FFFFFF"/>
                </a:solidFill>
              </a:rPr>
              <a:t>a</a:t>
            </a:r>
            <a:r>
              <a:rPr cap="all" sz="2100">
                <a:solidFill>
                  <a:srgbClr val="FFFFFF"/>
                </a:solidFill>
              </a:rPr>
              <a:t>tion</a:t>
            </a:r>
            <a:r>
              <a:rPr cap="all" spc="-8" sz="2100">
                <a:solidFill>
                  <a:srgbClr val="FFFFFF"/>
                </a:solidFill>
              </a:rPr>
              <a:t> </a:t>
            </a:r>
            <a:r>
              <a:rPr cap="all" spc="8" sz="2100">
                <a:solidFill>
                  <a:srgbClr val="FFFFFF"/>
                </a:solidFill>
              </a:rPr>
              <a:t>f</a:t>
            </a:r>
            <a:r>
              <a:rPr cap="all" sz="2100">
                <a:solidFill>
                  <a:srgbClr val="FFFFFF"/>
                </a:solidFill>
              </a:rPr>
              <a:t>or the</a:t>
            </a:r>
            <a:r>
              <a:rPr cap="all" spc="-8" sz="2100">
                <a:solidFill>
                  <a:srgbClr val="FFFFFF"/>
                </a:solidFill>
              </a:rPr>
              <a:t> </a:t>
            </a:r>
            <a:r>
              <a:rPr cap="all" sz="2100">
                <a:solidFill>
                  <a:srgbClr val="FFFFFF"/>
                </a:solidFill>
              </a:rPr>
              <a:t>Eu</a:t>
            </a:r>
            <a:r>
              <a:rPr cap="all" spc="17" sz="2100">
                <a:solidFill>
                  <a:srgbClr val="FFFFFF"/>
                </a:solidFill>
              </a:rPr>
              <a:t>r</a:t>
            </a:r>
            <a:r>
              <a:rPr cap="all" sz="2100">
                <a:solidFill>
                  <a:srgbClr val="FFFFFF"/>
                </a:solidFill>
              </a:rPr>
              <a:t>o</a:t>
            </a:r>
            <a:r>
              <a:rPr cap="all" spc="-17" sz="2100">
                <a:solidFill>
                  <a:srgbClr val="FFFFFF"/>
                </a:solidFill>
              </a:rPr>
              <a:t>p</a:t>
            </a:r>
            <a:r>
              <a:rPr cap="all" spc="8" sz="2100">
                <a:solidFill>
                  <a:srgbClr val="FFFFFF"/>
                </a:solidFill>
              </a:rPr>
              <a:t>e</a:t>
            </a:r>
            <a:r>
              <a:rPr cap="all" sz="2100">
                <a:solidFill>
                  <a:srgbClr val="FFFFFF"/>
                </a:solidFill>
              </a:rPr>
              <a:t>an</a:t>
            </a:r>
            <a:r>
              <a:rPr cap="all" spc="17" sz="2100">
                <a:solidFill>
                  <a:srgbClr val="FFFFFF"/>
                </a:solidFill>
              </a:rPr>
              <a:t> </a:t>
            </a:r>
            <a:r>
              <a:rPr cap="all" sz="2100">
                <a:solidFill>
                  <a:srgbClr val="FFFFFF"/>
                </a:solidFill>
              </a:rPr>
              <a:t>Ar</a:t>
            </a:r>
            <a:r>
              <a:rPr cap="all" spc="8" sz="2100">
                <a:solidFill>
                  <a:srgbClr val="FFFFFF"/>
                </a:solidFill>
              </a:rPr>
              <a:t>e</a:t>
            </a:r>
            <a:r>
              <a:rPr cap="all" sz="2100">
                <a:solidFill>
                  <a:srgbClr val="FFFFFF"/>
                </a:solidFill>
              </a:rPr>
              <a:t>a</a:t>
            </a:r>
            <a:r>
              <a:rPr cap="all" spc="8" sz="2100">
                <a:solidFill>
                  <a:srgbClr val="FFFFFF"/>
                </a:solidFill>
              </a:rPr>
              <a:t> </a:t>
            </a:r>
            <a:r>
              <a:rPr cap="all" spc="-8" sz="2100">
                <a:solidFill>
                  <a:srgbClr val="FFFFFF"/>
                </a:solidFill>
              </a:rPr>
              <a:t>o</a:t>
            </a:r>
            <a:r>
              <a:rPr cap="all" sz="2100">
                <a:solidFill>
                  <a:srgbClr val="FFFFFF"/>
                </a:solidFill>
              </a:rPr>
              <a:t>f</a:t>
            </a:r>
            <a:r>
              <a:rPr cap="all" spc="17" sz="2100">
                <a:solidFill>
                  <a:srgbClr val="FFFFFF"/>
                </a:solidFill>
              </a:rPr>
              <a:t> </a:t>
            </a:r>
            <a:r>
              <a:rPr cap="all" sz="2100">
                <a:solidFill>
                  <a:srgbClr val="FFFFFF"/>
                </a:solidFill>
              </a:rPr>
              <a:t>Ski</a:t>
            </a:r>
            <a:r>
              <a:rPr cap="all" spc="-8" sz="2100">
                <a:solidFill>
                  <a:srgbClr val="FFFFFF"/>
                </a:solidFill>
              </a:rPr>
              <a:t>l</a:t>
            </a:r>
            <a:r>
              <a:rPr cap="all" sz="2100">
                <a:solidFill>
                  <a:srgbClr val="FFFFFF"/>
                </a:solidFill>
              </a:rPr>
              <a:t>ls </a:t>
            </a:r>
            <a:r>
              <a:rPr cap="all" spc="8" sz="2100">
                <a:solidFill>
                  <a:srgbClr val="FFFFFF"/>
                </a:solidFill>
              </a:rPr>
              <a:t>and Qualifications launched by the European Commission, 2014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xfrm>
            <a:off x="1026583" y="-75748"/>
            <a:ext cx="7429500" cy="1264256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FFFFF"/>
                </a:solidFill>
              </a:rPr>
              <a:t>Suggestions of the headmasters  (SZÁMALK and Handler)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xfrm>
            <a:off x="1026583" y="1436686"/>
            <a:ext cx="7429500" cy="4608515"/>
          </a:xfrm>
          <a:prstGeom prst="rect">
            <a:avLst/>
          </a:prstGeom>
        </p:spPr>
        <p:txBody>
          <a:bodyPr/>
          <a:lstStyle/>
          <a:p>
            <a:pPr lvl="0" marL="189737" indent="-189737" defTabSz="758951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1992">
                <a:solidFill>
                  <a:srgbClr val="FFFFFF"/>
                </a:solidFill>
              </a:rPr>
              <a:t>Managing quality goals related </a:t>
            </a:r>
            <a:r>
              <a:rPr b="1" sz="2158">
                <a:solidFill>
                  <a:srgbClr val="FFFB00"/>
                </a:solidFill>
              </a:rPr>
              <a:t>indicators</a:t>
            </a:r>
            <a:endParaRPr sz="1992">
              <a:solidFill>
                <a:srgbClr val="FFFFFF"/>
              </a:solidFill>
            </a:endParaRPr>
          </a:p>
          <a:p>
            <a:pPr lvl="0" marL="205549" indent="-205549" defTabSz="758951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b="1" sz="2158">
                <a:solidFill>
                  <a:srgbClr val="FFFB00"/>
                </a:solidFill>
              </a:rPr>
              <a:t>Survey module</a:t>
            </a:r>
            <a:r>
              <a:rPr sz="1992">
                <a:solidFill>
                  <a:srgbClr val="FFFFFF"/>
                </a:solidFill>
              </a:rPr>
              <a:t>: standardized handling of tools for measuring the satisfactions of the partners (students, parents, maintainer, chambers, labour –market)</a:t>
            </a:r>
            <a:endParaRPr sz="1992">
              <a:solidFill>
                <a:srgbClr val="FFFFFF"/>
              </a:solidFill>
            </a:endParaRPr>
          </a:p>
          <a:p>
            <a:pPr lvl="0" marL="205549" indent="-205549" defTabSz="758951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b="1" sz="2158">
                <a:solidFill>
                  <a:srgbClr val="FFFB00"/>
                </a:solidFill>
              </a:rPr>
              <a:t>Process controlling system,</a:t>
            </a:r>
            <a:r>
              <a:rPr sz="1992">
                <a:solidFill>
                  <a:srgbClr val="FFFFFF"/>
                </a:solidFill>
              </a:rPr>
              <a:t> with indicators mapped in the processes</a:t>
            </a:r>
            <a:endParaRPr sz="1992">
              <a:solidFill>
                <a:srgbClr val="FFFFFF"/>
              </a:solidFill>
            </a:endParaRPr>
          </a:p>
          <a:p>
            <a:pPr lvl="0" marL="205549" indent="-205549" defTabSz="758951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b="1" sz="2158">
                <a:solidFill>
                  <a:srgbClr val="FFFB00"/>
                </a:solidFill>
              </a:rPr>
              <a:t>Supporting the self assessment</a:t>
            </a:r>
            <a:r>
              <a:rPr sz="1992">
                <a:solidFill>
                  <a:srgbClr val="FFFFFF"/>
                </a:solidFill>
              </a:rPr>
              <a:t> of teachers and headmasters</a:t>
            </a:r>
            <a:endParaRPr sz="1992">
              <a:solidFill>
                <a:srgbClr val="FFFFFF"/>
              </a:solidFill>
            </a:endParaRPr>
          </a:p>
          <a:p>
            <a:pPr lvl="0" marL="189737" indent="-189737" defTabSz="758951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1992">
                <a:solidFill>
                  <a:srgbClr val="FFFFFF"/>
                </a:solidFill>
              </a:rPr>
              <a:t>Supporting </a:t>
            </a:r>
            <a:r>
              <a:rPr b="1" sz="2158">
                <a:solidFill>
                  <a:srgbClr val="FFFB00"/>
                </a:solidFill>
              </a:rPr>
              <a:t>inside communication</a:t>
            </a:r>
            <a:endParaRPr b="1" sz="2158">
              <a:solidFill>
                <a:srgbClr val="FFFB00"/>
              </a:solidFill>
            </a:endParaRPr>
          </a:p>
          <a:p>
            <a:pPr lvl="0" marL="189737" indent="-189737" defTabSz="758951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1992">
                <a:solidFill>
                  <a:srgbClr val="FFFFFF"/>
                </a:solidFill>
              </a:rPr>
              <a:t>Supporting </a:t>
            </a:r>
            <a:r>
              <a:rPr b="1" sz="2158">
                <a:solidFill>
                  <a:srgbClr val="FFFB00"/>
                </a:solidFill>
              </a:rPr>
              <a:t>knowledge sharing and knowledge management</a:t>
            </a:r>
            <a:endParaRPr sz="1992">
              <a:solidFill>
                <a:srgbClr val="FFFFFF"/>
              </a:solidFill>
            </a:endParaRPr>
          </a:p>
          <a:p>
            <a:pPr lvl="0" marL="205549" indent="-205549" defTabSz="758951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b="1" sz="2158">
                <a:solidFill>
                  <a:srgbClr val="FFFB00"/>
                </a:solidFill>
              </a:rPr>
              <a:t>Climate tests </a:t>
            </a:r>
            <a:r>
              <a:rPr sz="1992">
                <a:solidFill>
                  <a:srgbClr val="FFFFFF"/>
                </a:solidFill>
              </a:rPr>
              <a:t>for measuring the impact of the system</a:t>
            </a:r>
            <a:endParaRPr sz="1992">
              <a:solidFill>
                <a:srgbClr val="FFFFFF"/>
              </a:solidFill>
            </a:endParaRPr>
          </a:p>
          <a:p>
            <a:pPr lvl="0" marL="189737" indent="-189737" defTabSz="758951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b="1" sz="2158">
                <a:solidFill>
                  <a:srgbClr val="FFFB00"/>
                </a:solidFill>
              </a:rPr>
              <a:t>Document repository</a:t>
            </a:r>
          </a:p>
        </p:txBody>
      </p:sp>
      <p:sp>
        <p:nvSpPr>
          <p:cNvPr id="200" name="Shape 20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2655488" y="3140392"/>
            <a:ext cx="3702222" cy="932816"/>
          </a:xfrm>
          <a:prstGeom prst="rect">
            <a:avLst/>
          </a:prstGeom>
          <a:solidFill>
            <a:srgbClr val="FFFFFF"/>
          </a:solidFill>
          <a:ln w="15875">
            <a:solidFill>
              <a:srgbClr val="9ACD4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Your ideas?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FFFFFF"/>
                </a:solidFill>
              </a:rPr>
            </a:fld>
          </a:p>
        </p:txBody>
      </p:sp>
      <p:sp>
        <p:nvSpPr>
          <p:cNvPr id="205" name="Shape 205"/>
          <p:cNvSpPr/>
          <p:nvPr/>
        </p:nvSpPr>
        <p:spPr>
          <a:xfrm>
            <a:off x="3318933" y="2667000"/>
            <a:ext cx="1540934" cy="152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9ACD4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/>
          </a:lstStyle>
          <a:p>
            <a:pPr lvl="0"/>
            <a:r>
              <a:t>Quality Assurance Manual</a:t>
            </a:r>
          </a:p>
        </p:txBody>
      </p:sp>
      <p:sp>
        <p:nvSpPr>
          <p:cNvPr id="223" name="Shape 223"/>
          <p:cNvSpPr/>
          <p:nvPr/>
        </p:nvSpPr>
        <p:spPr>
          <a:xfrm>
            <a:off x="1672158" y="3102914"/>
            <a:ext cx="1679859" cy="633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97" fill="norm" stroke="1" extrusionOk="0">
                <a:moveTo>
                  <a:pt x="21600" y="16643"/>
                </a:moveTo>
                <a:cubicBezTo>
                  <a:pt x="11722" y="21600"/>
                  <a:pt x="4522" y="16052"/>
                  <a:pt x="0" y="0"/>
                </a:cubicBezTo>
              </a:path>
            </a:pathLst>
          </a:custGeom>
          <a:ln w="15875">
            <a:solidFill>
              <a:srgbClr val="9ACD4C"/>
            </a:solidFill>
          </a:ln>
        </p:spPr>
        <p:txBody>
          <a:bodyPr/>
          <a:lstStyle/>
          <a:p>
            <a:pPr lvl="0"/>
          </a:p>
        </p:txBody>
      </p:sp>
      <p:sp>
        <p:nvSpPr>
          <p:cNvPr id="207" name="Shape 207"/>
          <p:cNvSpPr/>
          <p:nvPr/>
        </p:nvSpPr>
        <p:spPr>
          <a:xfrm>
            <a:off x="872066" y="2421466"/>
            <a:ext cx="999068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AA93A"/>
          </a:solidFill>
          <a:ln w="15875">
            <a:solidFill>
              <a:srgbClr val="B67B2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PDCA</a:t>
            </a:r>
          </a:p>
        </p:txBody>
      </p:sp>
      <p:sp>
        <p:nvSpPr>
          <p:cNvPr id="208" name="Shape 208"/>
          <p:cNvSpPr/>
          <p:nvPr/>
        </p:nvSpPr>
        <p:spPr>
          <a:xfrm>
            <a:off x="2244157" y="203199"/>
            <a:ext cx="745068" cy="694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E8D4F2"/>
              </a:gs>
              <a:gs pos="100000">
                <a:srgbClr val="CC97E4"/>
              </a:gs>
            </a:gsLst>
            <a:lin ang="5040000"/>
          </a:gradFill>
          <a:ln>
            <a:solidFill>
              <a:srgbClr val="B258D3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/>
          </a:lstStyle>
          <a:p>
            <a:pPr lvl="0"/>
            <a:r>
              <a:t>PLAN</a:t>
            </a:r>
          </a:p>
        </p:txBody>
      </p:sp>
      <p:sp>
        <p:nvSpPr>
          <p:cNvPr id="209" name="Shape 209"/>
          <p:cNvSpPr/>
          <p:nvPr/>
        </p:nvSpPr>
        <p:spPr>
          <a:xfrm>
            <a:off x="3045368" y="779617"/>
            <a:ext cx="745068" cy="694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98CCB1"/>
              </a:gs>
              <a:gs pos="100000">
                <a:srgbClr val="71B292"/>
              </a:gs>
            </a:gsLst>
            <a:lin ang="5400000"/>
          </a:gradFill>
          <a:ln>
            <a:solidFill>
              <a:srgbClr val="9ACD4C"/>
            </a:solidFill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DO</a:t>
            </a:r>
          </a:p>
        </p:txBody>
      </p:sp>
      <p:sp>
        <p:nvSpPr>
          <p:cNvPr id="210" name="Shape 210"/>
          <p:cNvSpPr/>
          <p:nvPr/>
        </p:nvSpPr>
        <p:spPr>
          <a:xfrm>
            <a:off x="2184400" y="1622127"/>
            <a:ext cx="762000" cy="795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35940"/>
          </a:solidFill>
          <a:ln w="22225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Check</a:t>
            </a:r>
          </a:p>
        </p:txBody>
      </p:sp>
      <p:sp>
        <p:nvSpPr>
          <p:cNvPr id="211" name="Shape 211"/>
          <p:cNvSpPr/>
          <p:nvPr/>
        </p:nvSpPr>
        <p:spPr>
          <a:xfrm>
            <a:off x="1176866" y="918710"/>
            <a:ext cx="762001" cy="795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77ABD3"/>
              </a:gs>
              <a:gs pos="100000">
                <a:srgbClr val="4A8EBF"/>
              </a:gs>
            </a:gsLst>
            <a:lin ang="5400000"/>
          </a:gradFill>
          <a:ln>
            <a:solidFill>
              <a:srgbClr val="63A0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Act</a:t>
            </a:r>
          </a:p>
        </p:txBody>
      </p:sp>
      <p:sp>
        <p:nvSpPr>
          <p:cNvPr id="224" name="Shape 224"/>
          <p:cNvSpPr/>
          <p:nvPr/>
        </p:nvSpPr>
        <p:spPr>
          <a:xfrm>
            <a:off x="1685294" y="1643300"/>
            <a:ext cx="489597" cy="414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0864" y="20273"/>
                  <a:pt x="3664" y="13073"/>
                  <a:pt x="0" y="0"/>
                </a:cubicBezTo>
              </a:path>
            </a:pathLst>
          </a:custGeom>
          <a:ln w="15875">
            <a:solidFill>
              <a:srgbClr val="9ACD4C"/>
            </a:solidFill>
          </a:ln>
        </p:spPr>
        <p:txBody>
          <a:bodyPr/>
          <a:lstStyle/>
          <a:p>
            <a:pPr lvl="0"/>
          </a:p>
        </p:txBody>
      </p:sp>
      <p:cxnSp>
        <p:nvCxnSpPr>
          <p:cNvPr id="213" name="Connector 213"/>
          <p:cNvCxnSpPr>
            <a:stCxn id="211" idx="0"/>
            <a:endCxn id="208" idx="0"/>
          </p:cNvCxnSpPr>
          <p:nvPr/>
        </p:nvCxnSpPr>
        <p:spPr>
          <a:xfrm flipV="1">
            <a:off x="1557866" y="550333"/>
            <a:ext cx="1058826" cy="766311"/>
          </a:xfrm>
          <a:prstGeom prst="straightConnector1">
            <a:avLst/>
          </a:prstGeom>
          <a:ln w="15875">
            <a:solidFill>
              <a:srgbClr val="9ACD4C"/>
            </a:solidFill>
          </a:ln>
        </p:spPr>
      </p:cxnSp>
      <p:cxnSp>
        <p:nvCxnSpPr>
          <p:cNvPr id="214" name="Connector 214"/>
          <p:cNvCxnSpPr>
            <a:stCxn id="209" idx="0"/>
            <a:endCxn id="210" idx="0"/>
          </p:cNvCxnSpPr>
          <p:nvPr/>
        </p:nvCxnSpPr>
        <p:spPr>
          <a:xfrm flipH="1">
            <a:off x="2565399" y="1126750"/>
            <a:ext cx="852503" cy="893311"/>
          </a:xfrm>
          <a:prstGeom prst="straightConnector1">
            <a:avLst/>
          </a:prstGeom>
          <a:ln w="15875">
            <a:solidFill>
              <a:srgbClr val="9ACD4C"/>
            </a:solidFill>
          </a:ln>
        </p:spPr>
      </p:cxnSp>
      <p:sp>
        <p:nvSpPr>
          <p:cNvPr id="225" name="Shape 225"/>
          <p:cNvSpPr/>
          <p:nvPr/>
        </p:nvSpPr>
        <p:spPr>
          <a:xfrm>
            <a:off x="3062301" y="435590"/>
            <a:ext cx="707504" cy="417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86" h="18236" fill="norm" stroke="1" extrusionOk="0">
                <a:moveTo>
                  <a:pt x="0" y="2007"/>
                </a:moveTo>
                <a:cubicBezTo>
                  <a:pt x="16633" y="-3364"/>
                  <a:pt x="21600" y="2046"/>
                  <a:pt x="14901" y="18236"/>
                </a:cubicBezTo>
              </a:path>
            </a:pathLst>
          </a:custGeom>
          <a:ln w="15875">
            <a:solidFill>
              <a:srgbClr val="9ACD4C"/>
            </a:solidFill>
          </a:ln>
        </p:spPr>
        <p:txBody>
          <a:bodyPr/>
          <a:lstStyle/>
          <a:p>
            <a:pPr lvl="0"/>
          </a:p>
        </p:txBody>
      </p:sp>
      <p:sp>
        <p:nvSpPr>
          <p:cNvPr id="226" name="Shape 226"/>
          <p:cNvSpPr/>
          <p:nvPr/>
        </p:nvSpPr>
        <p:spPr>
          <a:xfrm>
            <a:off x="1080478" y="1896960"/>
            <a:ext cx="740283" cy="577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09" h="21600" fill="norm" stroke="1" extrusionOk="0">
                <a:moveTo>
                  <a:pt x="1016" y="21600"/>
                </a:moveTo>
                <a:cubicBezTo>
                  <a:pt x="-2591" y="8002"/>
                  <a:pt x="3407" y="802"/>
                  <a:pt x="19009" y="0"/>
                </a:cubicBezTo>
              </a:path>
            </a:pathLst>
          </a:custGeom>
          <a:ln w="15875">
            <a:solidFill>
              <a:srgbClr val="9ACD4C"/>
            </a:solidFill>
          </a:ln>
        </p:spPr>
        <p:txBody>
          <a:bodyPr/>
          <a:lstStyle/>
          <a:p>
            <a:pPr lvl="0"/>
          </a:p>
        </p:txBody>
      </p:sp>
      <p:sp>
        <p:nvSpPr>
          <p:cNvPr id="227" name="Shape 227"/>
          <p:cNvSpPr/>
          <p:nvPr/>
        </p:nvSpPr>
        <p:spPr>
          <a:xfrm>
            <a:off x="4547027" y="1863094"/>
            <a:ext cx="1032934" cy="948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5459" y="21571"/>
                  <a:pt x="12659" y="14371"/>
                  <a:pt x="21600" y="0"/>
                </a:cubicBezTo>
              </a:path>
            </a:pathLst>
          </a:custGeom>
          <a:ln w="15875">
            <a:solidFill>
              <a:srgbClr val="9ACD4C"/>
            </a:solidFill>
          </a:ln>
        </p:spPr>
        <p:txBody>
          <a:bodyPr/>
          <a:lstStyle/>
          <a:p>
            <a:pPr lvl="0"/>
          </a:p>
        </p:txBody>
      </p:sp>
      <p:sp>
        <p:nvSpPr>
          <p:cNvPr id="218" name="Shape 218"/>
          <p:cNvSpPr/>
          <p:nvPr/>
        </p:nvSpPr>
        <p:spPr>
          <a:xfrm>
            <a:off x="5257800" y="681643"/>
            <a:ext cx="1688275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Communication</a:t>
            </a:r>
          </a:p>
        </p:txBody>
      </p:sp>
      <p:sp>
        <p:nvSpPr>
          <p:cNvPr id="219" name="Shape 219"/>
          <p:cNvSpPr/>
          <p:nvPr/>
        </p:nvSpPr>
        <p:spPr>
          <a:xfrm>
            <a:off x="5707591" y="2603577"/>
            <a:ext cx="1556809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E46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Documentation</a:t>
            </a:r>
          </a:p>
        </p:txBody>
      </p:sp>
      <p:sp>
        <p:nvSpPr>
          <p:cNvPr id="228" name="Shape 228"/>
          <p:cNvSpPr/>
          <p:nvPr/>
        </p:nvSpPr>
        <p:spPr>
          <a:xfrm>
            <a:off x="4767582" y="3708827"/>
            <a:ext cx="1218779" cy="350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94" fill="norm" stroke="1" extrusionOk="0">
                <a:moveTo>
                  <a:pt x="0" y="4578"/>
                </a:moveTo>
                <a:cubicBezTo>
                  <a:pt x="13367" y="21600"/>
                  <a:pt x="20567" y="20074"/>
                  <a:pt x="21600" y="0"/>
                </a:cubicBezTo>
              </a:path>
            </a:pathLst>
          </a:custGeom>
          <a:ln w="15875">
            <a:solidFill>
              <a:srgbClr val="9ACD4C"/>
            </a:solidFill>
          </a:ln>
        </p:spPr>
        <p:txBody>
          <a:bodyPr/>
          <a:lstStyle/>
          <a:p>
            <a:pPr lvl="0"/>
          </a:p>
        </p:txBody>
      </p:sp>
      <p:sp>
        <p:nvSpPr>
          <p:cNvPr id="221" name="Shape 221"/>
          <p:cNvSpPr/>
          <p:nvPr/>
        </p:nvSpPr>
        <p:spPr>
          <a:xfrm>
            <a:off x="4169293" y="4858665"/>
            <a:ext cx="1405468" cy="1063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94733"/>
          </a:solidFill>
          <a:ln w="15875">
            <a:solidFill>
              <a:srgbClr val="9ACD4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/>
            <a:r>
              <a:t>Self </a:t>
            </a:r>
          </a:p>
          <a:p>
            <a:pPr lvl="0" algn="ctr"/>
            <a:r>
              <a:t>Assessment</a:t>
            </a:r>
          </a:p>
        </p:txBody>
      </p:sp>
      <p:cxnSp>
        <p:nvCxnSpPr>
          <p:cNvPr id="222" name="Connector 222"/>
          <p:cNvCxnSpPr>
            <a:stCxn id="221" idx="0"/>
            <a:endCxn id="205" idx="0"/>
          </p:cNvCxnSpPr>
          <p:nvPr/>
        </p:nvCxnSpPr>
        <p:spPr>
          <a:xfrm flipH="1" flipV="1">
            <a:off x="4089400" y="3429000"/>
            <a:ext cx="782627" cy="1961324"/>
          </a:xfrm>
          <a:prstGeom prst="straightConnector1">
            <a:avLst/>
          </a:prstGeom>
          <a:ln w="15875">
            <a:solidFill>
              <a:srgbClr val="9ACD4C"/>
            </a:solidFill>
          </a:ln>
        </p:spPr>
      </p:cxn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9ACD4C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9ACD4C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9ACD4C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9ACD4C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