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lvl1pPr marL="40639" marR="40639">
      <a:defRPr sz="2400">
        <a:uFill>
          <a:solidFill/>
        </a:uFill>
        <a:latin typeface="+mn-lt"/>
        <a:ea typeface="+mn-ea"/>
        <a:cs typeface="+mn-cs"/>
        <a:sym typeface="Arial"/>
      </a:defRPr>
    </a:lvl1pPr>
    <a:lvl2pPr marL="40639" marR="40639" indent="342900">
      <a:defRPr sz="2400">
        <a:uFill>
          <a:solidFill/>
        </a:uFill>
        <a:latin typeface="+mn-lt"/>
        <a:ea typeface="+mn-ea"/>
        <a:cs typeface="+mn-cs"/>
        <a:sym typeface="Arial"/>
      </a:defRPr>
    </a:lvl2pPr>
    <a:lvl3pPr marL="40639" marR="40639" indent="685800">
      <a:defRPr sz="2400">
        <a:uFill>
          <a:solidFill/>
        </a:uFill>
        <a:latin typeface="+mn-lt"/>
        <a:ea typeface="+mn-ea"/>
        <a:cs typeface="+mn-cs"/>
        <a:sym typeface="Arial"/>
      </a:defRPr>
    </a:lvl3pPr>
    <a:lvl4pPr marL="40639" marR="40639" indent="1028700">
      <a:defRPr sz="2400">
        <a:uFill>
          <a:solidFill/>
        </a:uFill>
        <a:latin typeface="+mn-lt"/>
        <a:ea typeface="+mn-ea"/>
        <a:cs typeface="+mn-cs"/>
        <a:sym typeface="Arial"/>
      </a:defRPr>
    </a:lvl4pPr>
    <a:lvl5pPr marL="40639" marR="40639" indent="1371600">
      <a:defRPr sz="2400">
        <a:uFill>
          <a:solidFill/>
        </a:uFill>
        <a:latin typeface="+mn-lt"/>
        <a:ea typeface="+mn-ea"/>
        <a:cs typeface="+mn-cs"/>
        <a:sym typeface="Arial"/>
      </a:defRPr>
    </a:lvl5pPr>
    <a:lvl6pPr marL="40639" marR="40639" indent="1714500">
      <a:defRPr sz="2400">
        <a:uFill>
          <a:solidFill/>
        </a:uFill>
        <a:latin typeface="+mn-lt"/>
        <a:ea typeface="+mn-ea"/>
        <a:cs typeface="+mn-cs"/>
        <a:sym typeface="Arial"/>
      </a:defRPr>
    </a:lvl6pPr>
    <a:lvl7pPr marL="40639" marR="40639" indent="2057400">
      <a:defRPr sz="2400">
        <a:uFill>
          <a:solidFill/>
        </a:uFill>
        <a:latin typeface="+mn-lt"/>
        <a:ea typeface="+mn-ea"/>
        <a:cs typeface="+mn-cs"/>
        <a:sym typeface="Arial"/>
      </a:defRPr>
    </a:lvl7pPr>
    <a:lvl8pPr marL="40639" marR="40639" indent="2400300">
      <a:defRPr sz="2400">
        <a:uFill>
          <a:solidFill/>
        </a:uFill>
        <a:latin typeface="+mn-lt"/>
        <a:ea typeface="+mn-ea"/>
        <a:cs typeface="+mn-cs"/>
        <a:sym typeface="Arial"/>
      </a:defRPr>
    </a:lvl8pPr>
    <a:lvl9pPr marL="40639" marR="40639" indent="2743200">
      <a:defRPr sz="2400">
        <a:uFill>
          <a:solidFill/>
        </a:uFill>
        <a:latin typeface="+mn-lt"/>
        <a:ea typeface="+mn-ea"/>
        <a:cs typeface="+mn-cs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333399"/>
        </a:fontRef>
        <a:srgbClr val="333399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B8BBBD">
              <a:alpha val="30000"/>
            </a:srgbClr>
          </a:solidFill>
        </a:fill>
      </a:tcStyle>
    </a:band2H>
    <a:firstCol>
      <a:tcTxStyle b="off" i="off">
        <a:fontRef idx="minor">
          <a:srgbClr val="333399"/>
        </a:fontRef>
        <a:srgbClr val="333399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333399"/>
        </a:fontRef>
        <a:srgbClr val="333399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333399"/>
        </a:fontRef>
        <a:srgbClr val="333399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9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Presentazion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4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Titolo Testo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83590" indent="-285750">
              <a:spcBef>
                <a:spcPts val="600"/>
              </a:spcBef>
              <a:buChar char="–"/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buChar char="–"/>
              <a:defRPr sz="2000"/>
            </a:lvl4pPr>
            <a:lvl5pPr marL="2098039" indent="-228600">
              <a:spcBef>
                <a:spcPts val="400"/>
              </a:spcBef>
              <a:buChar char="»"/>
              <a:defRPr sz="2000"/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uno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due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tre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quattro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Livello 5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9_Presentazion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4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Titolo Testo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83590" indent="-285750">
              <a:spcBef>
                <a:spcPts val="600"/>
              </a:spcBef>
              <a:buChar char="–"/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buChar char="–"/>
              <a:defRPr sz="2000"/>
            </a:lvl4pPr>
            <a:lvl5pPr marL="2098039" indent="-228600">
              <a:spcBef>
                <a:spcPts val="400"/>
              </a:spcBef>
              <a:buChar char="»"/>
              <a:defRPr sz="2000"/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uno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due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tre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quattro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Livello 5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10_Presentazion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4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Titolo Testo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83590" indent="-285750">
              <a:spcBef>
                <a:spcPts val="600"/>
              </a:spcBef>
              <a:buChar char="–"/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buChar char="–"/>
              <a:defRPr sz="2000"/>
            </a:lvl4pPr>
            <a:lvl5pPr marL="2098039" indent="-228600">
              <a:spcBef>
                <a:spcPts val="400"/>
              </a:spcBef>
              <a:buChar char="»"/>
              <a:defRPr sz="2000"/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uno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due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tre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quattro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Livello 5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11_Presentazion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4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Titolo Testo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83590" indent="-285750">
              <a:spcBef>
                <a:spcPts val="600"/>
              </a:spcBef>
              <a:buChar char="–"/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buChar char="–"/>
              <a:defRPr sz="2000"/>
            </a:lvl4pPr>
            <a:lvl5pPr marL="2098039" indent="-228600">
              <a:spcBef>
                <a:spcPts val="400"/>
              </a:spcBef>
              <a:buChar char="»"/>
              <a:defRPr sz="2000"/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uno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due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tre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quattro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Livello 5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1_Presentazion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4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Titolo Testo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83590" indent="-285750">
              <a:spcBef>
                <a:spcPts val="600"/>
              </a:spcBef>
              <a:buChar char="–"/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buChar char="–"/>
              <a:defRPr sz="2000"/>
            </a:lvl4pPr>
            <a:lvl5pPr marL="2098039" indent="-228600">
              <a:spcBef>
                <a:spcPts val="400"/>
              </a:spcBef>
              <a:buChar char="»"/>
              <a:defRPr sz="2000"/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uno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due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tre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quattro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Livello 5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2_Presentazion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4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Titolo Testo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83590" indent="-285750">
              <a:spcBef>
                <a:spcPts val="600"/>
              </a:spcBef>
              <a:buChar char="–"/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buChar char="–"/>
              <a:defRPr sz="2000"/>
            </a:lvl4pPr>
            <a:lvl5pPr marL="2098039" indent="-228600">
              <a:spcBef>
                <a:spcPts val="400"/>
              </a:spcBef>
              <a:buChar char="»"/>
              <a:defRPr sz="2000"/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uno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due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tre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quattro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Livello 5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3_Presentazion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4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Titolo Testo</a:t>
            </a:r>
          </a:p>
        </p:txBody>
      </p:sp>
      <p:sp>
        <p:nvSpPr>
          <p:cNvPr id="18" name="Shape 1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83590" indent="-285750">
              <a:spcBef>
                <a:spcPts val="600"/>
              </a:spcBef>
              <a:buChar char="–"/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buChar char="–"/>
              <a:defRPr sz="2000"/>
            </a:lvl4pPr>
            <a:lvl5pPr marL="2098039" indent="-228600">
              <a:spcBef>
                <a:spcPts val="400"/>
              </a:spcBef>
              <a:buChar char="»"/>
              <a:defRPr sz="2000"/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uno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due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tre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quattro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Livello 5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4_Presentazion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4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Titolo Testo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83590" indent="-285750">
              <a:spcBef>
                <a:spcPts val="600"/>
              </a:spcBef>
              <a:buChar char="–"/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buChar char="–"/>
              <a:defRPr sz="2000"/>
            </a:lvl4pPr>
            <a:lvl5pPr marL="2098039" indent="-228600">
              <a:spcBef>
                <a:spcPts val="400"/>
              </a:spcBef>
              <a:buChar char="»"/>
              <a:defRPr sz="2000"/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uno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due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tre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quattro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Livello 5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5_Presentazion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4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Titolo Testo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83590" indent="-285750">
              <a:spcBef>
                <a:spcPts val="600"/>
              </a:spcBef>
              <a:buChar char="–"/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buChar char="–"/>
              <a:defRPr sz="2000"/>
            </a:lvl4pPr>
            <a:lvl5pPr marL="2098039" indent="-228600">
              <a:spcBef>
                <a:spcPts val="400"/>
              </a:spcBef>
              <a:buChar char="»"/>
              <a:defRPr sz="2000"/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uno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due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tre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quattro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Livello 5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6_Presentazion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4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Titolo Testo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83590" indent="-285750">
              <a:spcBef>
                <a:spcPts val="600"/>
              </a:spcBef>
              <a:buChar char="–"/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buChar char="–"/>
              <a:defRPr sz="2000"/>
            </a:lvl4pPr>
            <a:lvl5pPr marL="2098039" indent="-228600">
              <a:spcBef>
                <a:spcPts val="400"/>
              </a:spcBef>
              <a:buChar char="»"/>
              <a:defRPr sz="2000"/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uno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due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tre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quattro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Livello 5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7_Presentazion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4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Titolo Testo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83590" indent="-285750">
              <a:spcBef>
                <a:spcPts val="600"/>
              </a:spcBef>
              <a:buChar char="–"/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buChar char="–"/>
              <a:defRPr sz="2000"/>
            </a:lvl4pPr>
            <a:lvl5pPr marL="2098039" indent="-228600">
              <a:spcBef>
                <a:spcPts val="400"/>
              </a:spcBef>
              <a:buChar char="»"/>
              <a:defRPr sz="2000"/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uno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due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tre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quattro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Livello 5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8_Presentazion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4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Titolo Testo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83590" indent="-285750">
              <a:spcBef>
                <a:spcPts val="600"/>
              </a:spcBef>
              <a:buChar char="–"/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buChar char="–"/>
              <a:defRPr sz="2000"/>
            </a:lvl4pPr>
            <a:lvl5pPr marL="2098039" indent="-228600">
              <a:spcBef>
                <a:spcPts val="400"/>
              </a:spcBef>
              <a:buChar char="»"/>
              <a:defRPr sz="2000"/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uno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due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tre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quattro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Livello 5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.jpg"/>
          <p:cNvPicPr/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685800" y="6172200"/>
            <a:ext cx="2362200" cy="50482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685800" y="6096000"/>
            <a:ext cx="7772400" cy="1588"/>
          </a:xfrm>
          <a:prstGeom prst="line">
            <a:avLst/>
          </a:prstGeom>
          <a:ln w="28575">
            <a:solidFill>
              <a:srgbClr val="FF3300"/>
            </a:solidFill>
            <a:round/>
          </a:ln>
        </p:spPr>
        <p:txBody>
          <a:bodyPr lIns="0" tIns="0" rIns="0" bIns="0"/>
          <a:lstStyle/>
          <a:p>
            <a:pPr marL="0" marR="0" lvl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>
            <a:off x="685800" y="1371600"/>
            <a:ext cx="7772400" cy="1588"/>
          </a:xfrm>
          <a:prstGeom prst="line">
            <a:avLst/>
          </a:prstGeom>
          <a:ln w="38100">
            <a:solidFill>
              <a:srgbClr val="FF3300"/>
            </a:solidFill>
            <a:round/>
          </a:ln>
          <a:effectLst>
            <a:outerShdw blurRad="63500" dist="101600" dir="2700000" rotWithShape="0">
              <a:srgbClr val="808080"/>
            </a:outerShdw>
          </a:effectLst>
        </p:spPr>
        <p:txBody>
          <a:bodyPr lIns="0" tIns="0" rIns="0" bIns="0"/>
          <a:lstStyle/>
          <a:p>
            <a:pPr marL="0" marR="0" lvl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60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4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Titolo Testo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685800" y="1676400"/>
            <a:ext cx="7772400" cy="5181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>
            <a:normAutofit/>
          </a:bodyPr>
          <a:lstStyle>
            <a:lvl2pPr marL="783590" indent="-285750">
              <a:spcBef>
                <a:spcPts val="600"/>
              </a:spcBef>
              <a:buChar char="–"/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buChar char="–"/>
              <a:defRPr sz="2000"/>
            </a:lvl4pPr>
            <a:lvl5pPr marL="2098039" indent="-228600">
              <a:spcBef>
                <a:spcPts val="400"/>
              </a:spcBef>
              <a:buChar char="»"/>
              <a:defRPr sz="2000"/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uno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due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tre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Corpo livello quattro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Livello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40639" marR="40639" algn="ctr">
        <a:defRPr sz="4400" b="1">
          <a:solidFill>
            <a:srgbClr val="333399"/>
          </a:solidFill>
          <a:uFill>
            <a:solidFill>
              <a:srgbClr val="333399"/>
            </a:solidFill>
          </a:uFill>
          <a:latin typeface="+mn-lt"/>
          <a:ea typeface="+mn-ea"/>
          <a:cs typeface="+mn-cs"/>
          <a:sym typeface="Arial"/>
        </a:defRPr>
      </a:lvl1pPr>
      <a:lvl2pPr marL="40639" marR="40639" indent="228600" algn="ctr">
        <a:defRPr sz="4400" b="1">
          <a:solidFill>
            <a:srgbClr val="333399"/>
          </a:solidFill>
          <a:uFill>
            <a:solidFill>
              <a:srgbClr val="333399"/>
            </a:solidFill>
          </a:uFill>
          <a:latin typeface="+mn-lt"/>
          <a:ea typeface="+mn-ea"/>
          <a:cs typeface="+mn-cs"/>
          <a:sym typeface="Arial"/>
        </a:defRPr>
      </a:lvl2pPr>
      <a:lvl3pPr marL="40639" marR="40639" indent="457200" algn="ctr">
        <a:defRPr sz="4400" b="1">
          <a:solidFill>
            <a:srgbClr val="333399"/>
          </a:solidFill>
          <a:uFill>
            <a:solidFill>
              <a:srgbClr val="333399"/>
            </a:solidFill>
          </a:uFill>
          <a:latin typeface="+mn-lt"/>
          <a:ea typeface="+mn-ea"/>
          <a:cs typeface="+mn-cs"/>
          <a:sym typeface="Arial"/>
        </a:defRPr>
      </a:lvl3pPr>
      <a:lvl4pPr marL="40639" marR="40639" indent="685800" algn="ctr">
        <a:defRPr sz="4400" b="1">
          <a:solidFill>
            <a:srgbClr val="333399"/>
          </a:solidFill>
          <a:uFill>
            <a:solidFill>
              <a:srgbClr val="333399"/>
            </a:solidFill>
          </a:uFill>
          <a:latin typeface="+mn-lt"/>
          <a:ea typeface="+mn-ea"/>
          <a:cs typeface="+mn-cs"/>
          <a:sym typeface="Arial"/>
        </a:defRPr>
      </a:lvl4pPr>
      <a:lvl5pPr marL="40639" marR="40639" indent="914400" algn="ctr">
        <a:defRPr sz="4400" b="1">
          <a:solidFill>
            <a:srgbClr val="333399"/>
          </a:solidFill>
          <a:uFill>
            <a:solidFill>
              <a:srgbClr val="333399"/>
            </a:solidFill>
          </a:uFill>
          <a:latin typeface="+mn-lt"/>
          <a:ea typeface="+mn-ea"/>
          <a:cs typeface="+mn-cs"/>
          <a:sym typeface="Arial"/>
        </a:defRPr>
      </a:lvl5pPr>
      <a:lvl6pPr marL="40639" marR="40639" indent="1143000" algn="ctr">
        <a:defRPr sz="4400" b="1">
          <a:solidFill>
            <a:srgbClr val="333399"/>
          </a:solidFill>
          <a:uFill>
            <a:solidFill>
              <a:srgbClr val="333399"/>
            </a:solidFill>
          </a:uFill>
          <a:latin typeface="+mn-lt"/>
          <a:ea typeface="+mn-ea"/>
          <a:cs typeface="+mn-cs"/>
          <a:sym typeface="Arial"/>
        </a:defRPr>
      </a:lvl6pPr>
      <a:lvl7pPr marL="40639" marR="40639" indent="1371600" algn="ctr">
        <a:defRPr sz="4400" b="1">
          <a:solidFill>
            <a:srgbClr val="333399"/>
          </a:solidFill>
          <a:uFill>
            <a:solidFill>
              <a:srgbClr val="333399"/>
            </a:solidFill>
          </a:uFill>
          <a:latin typeface="+mn-lt"/>
          <a:ea typeface="+mn-ea"/>
          <a:cs typeface="+mn-cs"/>
          <a:sym typeface="Arial"/>
        </a:defRPr>
      </a:lvl7pPr>
      <a:lvl8pPr marL="40639" marR="40639" indent="1600200" algn="ctr">
        <a:defRPr sz="4400" b="1">
          <a:solidFill>
            <a:srgbClr val="333399"/>
          </a:solidFill>
          <a:uFill>
            <a:solidFill>
              <a:srgbClr val="333399"/>
            </a:solidFill>
          </a:uFill>
          <a:latin typeface="+mn-lt"/>
          <a:ea typeface="+mn-ea"/>
          <a:cs typeface="+mn-cs"/>
          <a:sym typeface="Arial"/>
        </a:defRPr>
      </a:lvl8pPr>
      <a:lvl9pPr marL="40639" marR="40639" indent="1828800" algn="ctr">
        <a:defRPr sz="4400" b="1">
          <a:solidFill>
            <a:srgbClr val="333399"/>
          </a:solidFill>
          <a:uFill>
            <a:solidFill>
              <a:srgbClr val="333399"/>
            </a:solidFill>
          </a:uFill>
          <a:latin typeface="+mn-lt"/>
          <a:ea typeface="+mn-ea"/>
          <a:cs typeface="+mn-cs"/>
          <a:sym typeface="Arial"/>
        </a:defRPr>
      </a:lvl9pPr>
    </p:titleStyle>
    <p:bodyStyle>
      <a:lvl1pPr marL="383540" marR="40639" indent="-342900">
        <a:spcBef>
          <a:spcPts val="700"/>
        </a:spcBef>
        <a:buSzPct val="100000"/>
        <a:buChar char="•"/>
        <a:defRPr sz="3200">
          <a:solidFill>
            <a:srgbClr val="333399"/>
          </a:solidFill>
          <a:uFill>
            <a:solidFill>
              <a:srgbClr val="333399"/>
            </a:solidFill>
          </a:uFill>
          <a:latin typeface="+mn-lt"/>
          <a:ea typeface="+mn-ea"/>
          <a:cs typeface="+mn-cs"/>
          <a:sym typeface="Arial"/>
        </a:defRPr>
      </a:lvl1pPr>
      <a:lvl2pPr marL="824411" marR="40639" indent="-326571">
        <a:spcBef>
          <a:spcPts val="700"/>
        </a:spcBef>
        <a:buSzPct val="100000"/>
        <a:buChar char="•"/>
        <a:defRPr sz="3200">
          <a:solidFill>
            <a:srgbClr val="333399"/>
          </a:solidFill>
          <a:uFill>
            <a:solidFill>
              <a:srgbClr val="333399"/>
            </a:solidFill>
          </a:uFill>
          <a:latin typeface="+mn-lt"/>
          <a:ea typeface="+mn-ea"/>
          <a:cs typeface="+mn-cs"/>
          <a:sym typeface="Arial"/>
        </a:defRPr>
      </a:lvl2pPr>
      <a:lvl3pPr marL="1259839" marR="40639" indent="-304800">
        <a:spcBef>
          <a:spcPts val="700"/>
        </a:spcBef>
        <a:buSzPct val="100000"/>
        <a:buChar char="•"/>
        <a:defRPr sz="3200">
          <a:solidFill>
            <a:srgbClr val="333399"/>
          </a:solidFill>
          <a:uFill>
            <a:solidFill>
              <a:srgbClr val="333399"/>
            </a:solidFill>
          </a:uFill>
          <a:latin typeface="+mn-lt"/>
          <a:ea typeface="+mn-ea"/>
          <a:cs typeface="+mn-cs"/>
          <a:sym typeface="Arial"/>
        </a:defRPr>
      </a:lvl3pPr>
      <a:lvl4pPr marL="1778000" marR="40639" indent="-365760">
        <a:spcBef>
          <a:spcPts val="700"/>
        </a:spcBef>
        <a:buSzPct val="100000"/>
        <a:buChar char="•"/>
        <a:defRPr sz="3200">
          <a:solidFill>
            <a:srgbClr val="333399"/>
          </a:solidFill>
          <a:uFill>
            <a:solidFill>
              <a:srgbClr val="333399"/>
            </a:solidFill>
          </a:uFill>
          <a:latin typeface="+mn-lt"/>
          <a:ea typeface="+mn-ea"/>
          <a:cs typeface="+mn-cs"/>
          <a:sym typeface="Arial"/>
        </a:defRPr>
      </a:lvl4pPr>
      <a:lvl5pPr marL="2235200" marR="40639" indent="-365760">
        <a:spcBef>
          <a:spcPts val="700"/>
        </a:spcBef>
        <a:buSzPct val="100000"/>
        <a:buChar char="•"/>
        <a:defRPr sz="3200">
          <a:solidFill>
            <a:srgbClr val="333399"/>
          </a:solidFill>
          <a:uFill>
            <a:solidFill>
              <a:srgbClr val="333399"/>
            </a:solidFill>
          </a:uFill>
          <a:latin typeface="+mn-lt"/>
          <a:ea typeface="+mn-ea"/>
          <a:cs typeface="+mn-cs"/>
          <a:sym typeface="Arial"/>
        </a:defRPr>
      </a:lvl5pPr>
      <a:lvl6pPr marL="2235200" marR="40639" indent="-365760">
        <a:spcBef>
          <a:spcPts val="700"/>
        </a:spcBef>
        <a:buSzPct val="100000"/>
        <a:buChar char="•"/>
        <a:defRPr sz="3200">
          <a:solidFill>
            <a:srgbClr val="333399"/>
          </a:solidFill>
          <a:uFill>
            <a:solidFill>
              <a:srgbClr val="333399"/>
            </a:solidFill>
          </a:uFill>
          <a:latin typeface="+mn-lt"/>
          <a:ea typeface="+mn-ea"/>
          <a:cs typeface="+mn-cs"/>
          <a:sym typeface="Arial"/>
        </a:defRPr>
      </a:lvl6pPr>
      <a:lvl7pPr marL="2235200" marR="40639" indent="-365760">
        <a:spcBef>
          <a:spcPts val="700"/>
        </a:spcBef>
        <a:buSzPct val="100000"/>
        <a:buChar char="•"/>
        <a:defRPr sz="3200">
          <a:solidFill>
            <a:srgbClr val="333399"/>
          </a:solidFill>
          <a:uFill>
            <a:solidFill>
              <a:srgbClr val="333399"/>
            </a:solidFill>
          </a:uFill>
          <a:latin typeface="+mn-lt"/>
          <a:ea typeface="+mn-ea"/>
          <a:cs typeface="+mn-cs"/>
          <a:sym typeface="Arial"/>
        </a:defRPr>
      </a:lvl7pPr>
      <a:lvl8pPr marL="2235200" marR="40639" indent="-365760">
        <a:spcBef>
          <a:spcPts val="700"/>
        </a:spcBef>
        <a:buSzPct val="100000"/>
        <a:buChar char="•"/>
        <a:defRPr sz="3200">
          <a:solidFill>
            <a:srgbClr val="333399"/>
          </a:solidFill>
          <a:uFill>
            <a:solidFill>
              <a:srgbClr val="333399"/>
            </a:solidFill>
          </a:uFill>
          <a:latin typeface="+mn-lt"/>
          <a:ea typeface="+mn-ea"/>
          <a:cs typeface="+mn-cs"/>
          <a:sym typeface="Arial"/>
        </a:defRPr>
      </a:lvl8pPr>
      <a:lvl9pPr marL="2235200" marR="40639" indent="-365760">
        <a:spcBef>
          <a:spcPts val="700"/>
        </a:spcBef>
        <a:buSzPct val="100000"/>
        <a:buChar char="•"/>
        <a:defRPr sz="3200">
          <a:solidFill>
            <a:srgbClr val="333399"/>
          </a:solidFill>
          <a:uFill>
            <a:solidFill>
              <a:srgbClr val="333399"/>
            </a:solidFill>
          </a:uFill>
          <a:latin typeface="+mn-lt"/>
          <a:ea typeface="+mn-ea"/>
          <a:cs typeface="+mn-cs"/>
          <a:sym typeface="Arial"/>
        </a:defRPr>
      </a:lvl9pPr>
    </p:bodyStyle>
    <p:otherStyle>
      <a:lvl1pPr algn="ctr" defTabSz="584200">
        <a:defRPr sz="2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1pPr>
      <a:lvl2pPr indent="228600" algn="ctr" defTabSz="584200">
        <a:defRPr sz="2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2pPr>
      <a:lvl3pPr indent="457200" algn="ctr" defTabSz="584200">
        <a:defRPr sz="2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3pPr>
      <a:lvl4pPr indent="685800" algn="ctr" defTabSz="584200">
        <a:defRPr sz="2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4pPr>
      <a:lvl5pPr indent="914400" algn="ctr" defTabSz="584200">
        <a:defRPr sz="2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5pPr>
      <a:lvl6pPr indent="1143000" algn="ctr" defTabSz="584200">
        <a:defRPr sz="2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6pPr>
      <a:lvl7pPr indent="1371600" algn="ctr" defTabSz="584200">
        <a:defRPr sz="2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7pPr>
      <a:lvl8pPr indent="1600200" algn="ctr" defTabSz="584200">
        <a:defRPr sz="2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8pPr>
      <a:lvl9pPr indent="1828800" algn="ctr" defTabSz="584200">
        <a:defRPr sz="2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.ravotto@aicanet.i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153400" cy="2590800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36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About AICA ... </a:t>
            </a:r>
          </a:p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36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      ... and me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idx="1"/>
          </p:nvPr>
        </p:nvSpPr>
        <p:spPr>
          <a:xfrm>
            <a:off x="3962400" y="4953000"/>
            <a:ext cx="4517215" cy="780739"/>
          </a:xfrm>
          <a:prstGeom prst="rect">
            <a:avLst/>
          </a:prstGeom>
        </p:spPr>
        <p:txBody>
          <a:bodyPr/>
          <a:lstStyle/>
          <a:p>
            <a:pPr marL="40639" lvl="0" indent="0" algn="r">
              <a:spcBef>
                <a:spcPts val="0"/>
              </a:spcBef>
              <a:buClr>
                <a:srgbClr val="333399"/>
              </a:buClr>
              <a:buSzTx/>
              <a:buFont typeface="Arial"/>
              <a:buNone/>
              <a:defRPr sz="1800">
                <a:solidFill>
                  <a:srgbClr val="000000"/>
                </a:solidFill>
                <a:uFillTx/>
              </a:defRPr>
            </a:pPr>
            <a:r>
              <a:rPr sz="1600" i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Pierfranco Ravotto</a:t>
            </a:r>
          </a:p>
          <a:p>
            <a:pPr marL="40639" lvl="0" indent="0" algn="r">
              <a:spcBef>
                <a:spcPts val="0"/>
              </a:spcBef>
              <a:buClr>
                <a:srgbClr val="333399"/>
              </a:buClr>
              <a:buSzTx/>
              <a:buFont typeface="Arial"/>
              <a:buNone/>
              <a:defRPr sz="1800">
                <a:solidFill>
                  <a:srgbClr val="000000"/>
                </a:solidFill>
                <a:uFillTx/>
              </a:defRPr>
            </a:pPr>
            <a:r>
              <a:rPr sz="1600" i="1" u="sng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hlinkClick r:id="rId2"/>
              </a:rPr>
              <a:t>p.ravotto@aicanet.it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3886200" y="3810000"/>
            <a:ext cx="4508500" cy="5521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>
            <a:spAutoFit/>
          </a:bodyPr>
          <a:lstStyle/>
          <a:p>
            <a:pPr marL="383540" lvl="0" indent="-342900" algn="r">
              <a:buClr>
                <a:srgbClr val="333399"/>
              </a:buClr>
              <a:buFont typeface="Arial"/>
              <a:defRPr sz="1800">
                <a:uFillTx/>
              </a:defRPr>
            </a:pPr>
            <a:r>
              <a:rPr sz="1600" i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Pierfranco Ravotto</a:t>
            </a:r>
          </a:p>
          <a:p>
            <a:pPr marL="383540" lvl="0" indent="-342900" algn="r">
              <a:buClr>
                <a:srgbClr val="333399"/>
              </a:buClr>
              <a:buFont typeface="Arial"/>
              <a:defRPr sz="1800">
                <a:uFillTx/>
              </a:defRPr>
            </a:pPr>
            <a:r>
              <a:rPr sz="1600" i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p.ravotto@aicanet.it</a:t>
            </a:r>
          </a:p>
        </p:txBody>
      </p:sp>
      <p:sp>
        <p:nvSpPr>
          <p:cNvPr id="104" name="Shape 104"/>
          <p:cNvSpPr/>
          <p:nvPr/>
        </p:nvSpPr>
        <p:spPr>
          <a:xfrm>
            <a:off x="762000" y="2362200"/>
            <a:ext cx="6946900" cy="496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600"/>
              </a:spcBef>
              <a:buClr>
                <a:srgbClr val="333399"/>
              </a:buClr>
              <a:buFont typeface="Arial"/>
              <a:defRPr sz="28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28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Thank you for your attention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752600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4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About AICA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685800" y="2133600"/>
            <a:ext cx="7772400" cy="4229100"/>
          </a:xfrm>
          <a:prstGeom prst="rect">
            <a:avLst/>
          </a:prstGeom>
        </p:spPr>
        <p:txBody>
          <a:bodyPr/>
          <a:lstStyle/>
          <a:p>
            <a:pPr marL="0" lvl="0" indent="0">
              <a:buSzTx/>
              <a:buNone/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Founded in 1961 it is the Italian Computer Society</a:t>
            </a:r>
          </a:p>
          <a:p>
            <a:pPr marL="297815" lvl="0" indent="-257175">
              <a:buClr>
                <a:srgbClr val="333399"/>
              </a:buClr>
              <a:buFont typeface="Arial"/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Italian member of IFIP, International Federation of Informatics Professionals.</a:t>
            </a:r>
          </a:p>
          <a:p>
            <a:pPr marL="297815" lvl="0" indent="-257175">
              <a:buClr>
                <a:srgbClr val="333399"/>
              </a:buClr>
              <a:buFont typeface="Arial"/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Italian member of CEPIS, Council of European Professionals Informatics Societies.</a:t>
            </a:r>
          </a:p>
        </p:txBody>
      </p:sp>
      <p:pic>
        <p:nvPicPr>
          <p:cNvPr id="51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91200" y="533400"/>
            <a:ext cx="2336800" cy="1066800"/>
          </a:xfrm>
          <a:prstGeom prst="rect">
            <a:avLst/>
          </a:prstGeom>
          <a:ln>
            <a:miter lim="400000"/>
          </a:ln>
          <a:effectLst>
            <a:outerShdw blurRad="63500" dist="101600" dir="2700000" rotWithShape="0">
              <a:srgbClr val="808080">
                <a:alpha val="74996"/>
              </a:srgbClr>
            </a:outerShdw>
          </a:effectLst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/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4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About CEPIS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685800" y="1676400"/>
            <a:ext cx="7772400" cy="3467100"/>
          </a:xfrm>
          <a:prstGeom prst="rect">
            <a:avLst/>
          </a:prstGeom>
        </p:spPr>
        <p:txBody>
          <a:bodyPr/>
          <a:lstStyle/>
          <a:p>
            <a:pPr marL="297815" lvl="0" indent="-257175">
              <a:lnSpc>
                <a:spcPct val="90000"/>
              </a:lnSpc>
              <a:spcBef>
                <a:spcPts val="1000"/>
              </a:spcBef>
              <a:buClr>
                <a:srgbClr val="333399"/>
              </a:buClr>
              <a:buFont typeface="Arial"/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CEPIS is the Council of European Professionals Informatics Societies.</a:t>
            </a:r>
          </a:p>
          <a:p>
            <a:pPr marL="452120" lvl="0" indent="-411480">
              <a:lnSpc>
                <a:spcPct val="90000"/>
              </a:lnSpc>
              <a:spcBef>
                <a:spcPts val="1000"/>
              </a:spcBef>
              <a:buClr>
                <a:srgbClr val="333399"/>
              </a:buClr>
              <a:buFont typeface="Arial"/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It’s a federation of  37 associations from 33 European countries.</a:t>
            </a:r>
          </a:p>
          <a:p>
            <a:pPr marL="452120" lvl="0" indent="-411480">
              <a:lnSpc>
                <a:spcPct val="90000"/>
              </a:lnSpc>
              <a:spcBef>
                <a:spcPts val="1000"/>
              </a:spcBef>
              <a:buClr>
                <a:srgbClr val="333399"/>
              </a:buClr>
              <a:buFont typeface="Arial"/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It has promoted:</a:t>
            </a:r>
          </a:p>
        </p:txBody>
      </p:sp>
      <p:grpSp>
        <p:nvGrpSpPr>
          <p:cNvPr id="58" name="Group 58"/>
          <p:cNvGrpSpPr/>
          <p:nvPr/>
        </p:nvGrpSpPr>
        <p:grpSpPr>
          <a:xfrm>
            <a:off x="1170384" y="3857625"/>
            <a:ext cx="7315201" cy="1979613"/>
            <a:chOff x="0" y="0"/>
            <a:chExt cx="7315200" cy="1979612"/>
          </a:xfrm>
        </p:grpSpPr>
        <p:pic>
          <p:nvPicPr>
            <p:cNvPr id="55" name="image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2133600" cy="777875"/>
            </a:xfrm>
            <a:prstGeom prst="rect">
              <a:avLst/>
            </a:prstGeom>
            <a:ln w="9525" cap="flat">
              <a:noFill/>
              <a:miter lim="400000"/>
            </a:ln>
            <a:effectLst>
              <a:outerShdw blurRad="63500" dist="101600" dir="2700000" rotWithShape="0">
                <a:srgbClr val="808080">
                  <a:alpha val="74996"/>
                </a:srgbClr>
              </a:outerShdw>
            </a:effectLst>
          </p:spPr>
        </p:pic>
        <p:pic>
          <p:nvPicPr>
            <p:cNvPr id="56" name="image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362200" y="381000"/>
              <a:ext cx="2286000" cy="898525"/>
            </a:xfrm>
            <a:prstGeom prst="rect">
              <a:avLst/>
            </a:prstGeom>
            <a:ln w="9525" cap="flat">
              <a:noFill/>
              <a:miter lim="400000"/>
            </a:ln>
            <a:effectLst>
              <a:outerShdw blurRad="63500" dist="101600" dir="2700000" rotWithShape="0">
                <a:srgbClr val="808080">
                  <a:alpha val="74996"/>
                </a:srgbClr>
              </a:outerShdw>
            </a:effectLst>
          </p:spPr>
        </p:pic>
        <p:pic>
          <p:nvPicPr>
            <p:cNvPr id="57" name="image.png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876800" y="914400"/>
              <a:ext cx="2438401" cy="1065213"/>
            </a:xfrm>
            <a:prstGeom prst="rect">
              <a:avLst/>
            </a:prstGeom>
            <a:ln w="9525" cap="flat">
              <a:noFill/>
              <a:miter lim="400000"/>
            </a:ln>
            <a:effectLst>
              <a:outerShdw blurRad="63500" dist="101600" dir="2700000" rotWithShape="0">
                <a:srgbClr val="808080">
                  <a:alpha val="74996"/>
                </a:srgbClr>
              </a:outerShdw>
            </a:effectLst>
          </p:spPr>
        </p:pic>
      </p:grp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609600" y="581025"/>
            <a:ext cx="79248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buClr>
                <a:srgbClr val="333399"/>
              </a:buClr>
              <a:buFont typeface="Arial"/>
              <a:tabLst>
                <a:tab pos="38100" algn="l"/>
                <a:tab pos="482600" algn="l"/>
                <a:tab pos="939800" algn="l"/>
                <a:tab pos="1384300" algn="l"/>
                <a:tab pos="1841500" algn="l"/>
                <a:tab pos="2286000" algn="l"/>
                <a:tab pos="2730500" algn="l"/>
                <a:tab pos="3187700" algn="l"/>
                <a:tab pos="3632200" algn="l"/>
                <a:tab pos="4076700" algn="l"/>
                <a:tab pos="4533900" algn="l"/>
                <a:tab pos="4978400" algn="l"/>
                <a:tab pos="5435600" algn="l"/>
                <a:tab pos="5880100" algn="l"/>
                <a:tab pos="6324600" algn="l"/>
                <a:tab pos="6781800" algn="l"/>
                <a:tab pos="7226300" algn="l"/>
                <a:tab pos="7670800" algn="l"/>
                <a:tab pos="8128000" algn="l"/>
                <a:tab pos="8572500" algn="l"/>
                <a:tab pos="9029700" algn="l"/>
                <a:tab pos="9182100" algn="l"/>
              </a:tabLst>
              <a:defRPr sz="40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0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AICA</a:t>
            </a:r>
          </a:p>
        </p:txBody>
      </p:sp>
      <p:pic>
        <p:nvPicPr>
          <p:cNvPr id="61" name="AICA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54687" y="381000"/>
            <a:ext cx="2317751" cy="1066800"/>
          </a:xfrm>
          <a:prstGeom prst="rect">
            <a:avLst/>
          </a:prstGeom>
          <a:ln>
            <a:miter lim="400000"/>
          </a:ln>
          <a:effectLst>
            <a:outerShdw blurRad="50800" dist="38100" dir="2700000" rotWithShape="0">
              <a:srgbClr val="808080">
                <a:alpha val="42999"/>
              </a:srgbClr>
            </a:outerShdw>
          </a:effectLst>
        </p:spPr>
      </p:pic>
      <p:sp>
        <p:nvSpPr>
          <p:cNvPr id="62" name="Shape 62"/>
          <p:cNvSpPr/>
          <p:nvPr/>
        </p:nvSpPr>
        <p:spPr>
          <a:xfrm>
            <a:off x="609600" y="1600200"/>
            <a:ext cx="6103144" cy="779463"/>
          </a:xfrm>
          <a:prstGeom prst="roundRect">
            <a:avLst>
              <a:gd name="adj" fmla="val 14059"/>
            </a:avLst>
          </a:prstGeom>
          <a:solidFill>
            <a:srgbClr val="51A7F9"/>
          </a:solidFill>
          <a:ln>
            <a:solidFill/>
            <a:round/>
          </a:ln>
          <a:effectLst>
            <a:outerShdw blurRad="50800" dist="38100" dir="2700000" rotWithShape="0">
              <a:srgbClr val="808080">
                <a:alpha val="42999"/>
              </a:srgbClr>
            </a:outerShdw>
          </a:effectLst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63" name="Shape 63"/>
          <p:cNvSpPr/>
          <p:nvPr/>
        </p:nvSpPr>
        <p:spPr>
          <a:xfrm>
            <a:off x="707214" y="1833562"/>
            <a:ext cx="3822701" cy="447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>
            <a:spAutoFit/>
          </a:bodyPr>
          <a:lstStyle>
            <a:lvl1pPr>
              <a:buClr>
                <a:srgbClr val="000000"/>
              </a:buClr>
              <a:buFont typeface="Arial"/>
            </a:lvl1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Promotion of ICT culture </a:t>
            </a:r>
          </a:p>
        </p:txBody>
      </p:sp>
      <p:sp>
        <p:nvSpPr>
          <p:cNvPr id="64" name="Shape 64"/>
          <p:cNvSpPr/>
          <p:nvPr/>
        </p:nvSpPr>
        <p:spPr>
          <a:xfrm>
            <a:off x="1219200" y="2743199"/>
            <a:ext cx="6263879" cy="827039"/>
          </a:xfrm>
          <a:prstGeom prst="roundRect">
            <a:avLst>
              <a:gd name="adj" fmla="val 13251"/>
            </a:avLst>
          </a:prstGeom>
          <a:solidFill>
            <a:srgbClr val="51A7F9"/>
          </a:solidFill>
          <a:ln>
            <a:solidFill/>
            <a:round/>
          </a:ln>
          <a:effectLst>
            <a:outerShdw blurRad="50800" dist="38100" dir="2700000" rotWithShape="0">
              <a:srgbClr val="808080">
                <a:alpha val="42999"/>
              </a:srgbClr>
            </a:outerShdw>
          </a:effectLst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65" name="Shape 65"/>
          <p:cNvSpPr/>
          <p:nvPr/>
        </p:nvSpPr>
        <p:spPr>
          <a:xfrm>
            <a:off x="1295400" y="2895600"/>
            <a:ext cx="6553200" cy="447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>
            <a:spAutoFit/>
          </a:bodyPr>
          <a:lstStyle>
            <a:lvl1pPr>
              <a:buClr>
                <a:srgbClr val="000000"/>
              </a:buClr>
              <a:buFont typeface="Arial"/>
            </a:lvl1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Services for companies &amp; ICT professionals</a:t>
            </a:r>
          </a:p>
        </p:txBody>
      </p:sp>
      <p:sp>
        <p:nvSpPr>
          <p:cNvPr id="66" name="Shape 66"/>
          <p:cNvSpPr/>
          <p:nvPr/>
        </p:nvSpPr>
        <p:spPr>
          <a:xfrm>
            <a:off x="1981200" y="3962400"/>
            <a:ext cx="6003733" cy="792467"/>
          </a:xfrm>
          <a:prstGeom prst="roundRect">
            <a:avLst>
              <a:gd name="adj" fmla="val 13206"/>
            </a:avLst>
          </a:prstGeom>
          <a:solidFill>
            <a:srgbClr val="51A7F9"/>
          </a:solidFill>
          <a:ln>
            <a:solidFill/>
            <a:round/>
          </a:ln>
          <a:effectLst>
            <a:outerShdw blurRad="50800" dist="38100" dir="2700000" rotWithShape="0">
              <a:srgbClr val="808080">
                <a:alpha val="42999"/>
              </a:srgbClr>
            </a:outerShdw>
          </a:effectLst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057400" y="4114800"/>
            <a:ext cx="5708650" cy="447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buClr>
                <a:srgbClr val="000000"/>
              </a:buClr>
              <a:buFont typeface="Arial"/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IT certifications </a:t>
            </a:r>
            <a:r>
              <a:rPr sz="2000">
                <a:uFill>
                  <a:solidFill/>
                </a:uFill>
              </a:rPr>
              <a:t>(eCitizens, ECDL, EUCIP)</a:t>
            </a:r>
          </a:p>
        </p:txBody>
      </p:sp>
      <p:sp>
        <p:nvSpPr>
          <p:cNvPr id="68" name="Shape 68"/>
          <p:cNvSpPr/>
          <p:nvPr/>
        </p:nvSpPr>
        <p:spPr>
          <a:xfrm>
            <a:off x="2892280" y="5133950"/>
            <a:ext cx="5874292" cy="847328"/>
          </a:xfrm>
          <a:prstGeom prst="roundRect">
            <a:avLst>
              <a:gd name="adj" fmla="val 13511"/>
            </a:avLst>
          </a:prstGeom>
          <a:solidFill>
            <a:srgbClr val="51A7F9"/>
          </a:solidFill>
          <a:ln>
            <a:solidFill/>
            <a:round/>
          </a:ln>
          <a:effectLst>
            <a:outerShdw blurRad="50800" dist="38100" dir="2700000" rotWithShape="0">
              <a:srgbClr val="808080">
                <a:alpha val="42999"/>
              </a:srgbClr>
            </a:outerShdw>
          </a:effectLst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69" name="Shape 69"/>
          <p:cNvSpPr/>
          <p:nvPr/>
        </p:nvSpPr>
        <p:spPr>
          <a:xfrm>
            <a:off x="3028679" y="5334000"/>
            <a:ext cx="4061764" cy="447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>
            <a:spAutoFit/>
          </a:bodyPr>
          <a:lstStyle>
            <a:lvl1pPr>
              <a:buClr>
                <a:srgbClr val="000000"/>
              </a:buClr>
              <a:buFont typeface="Arial"/>
            </a:lvl1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Collaboration with schools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/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4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About me … till 2007</a:t>
            </a:r>
          </a:p>
        </p:txBody>
      </p:sp>
      <p:sp>
        <p:nvSpPr>
          <p:cNvPr id="72" name="Shape 72"/>
          <p:cNvSpPr/>
          <p:nvPr/>
        </p:nvSpPr>
        <p:spPr>
          <a:xfrm>
            <a:off x="685800" y="1828800"/>
            <a:ext cx="7632700" cy="469900"/>
          </a:xfrm>
          <a:prstGeom prst="rect">
            <a:avLst/>
          </a:prstGeom>
          <a:ln>
            <a:solidFill>
              <a:srgbClr val="33339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buClr>
                <a:srgbClr val="333399"/>
              </a:buClr>
              <a:buFont typeface="Arial"/>
              <a:defRPr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Teacher in a upper secondary school (Technical)</a:t>
            </a:r>
          </a:p>
        </p:txBody>
      </p:sp>
      <p:sp>
        <p:nvSpPr>
          <p:cNvPr id="73" name="Shape 73"/>
          <p:cNvSpPr/>
          <p:nvPr/>
        </p:nvSpPr>
        <p:spPr>
          <a:xfrm>
            <a:off x="762000" y="3276600"/>
            <a:ext cx="2374900" cy="982291"/>
          </a:xfrm>
          <a:prstGeom prst="rect">
            <a:avLst/>
          </a:prstGeom>
          <a:ln w="12700">
            <a:solidFill>
              <a:srgbClr val="2D2D8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buClr>
                <a:srgbClr val="333399"/>
              </a:buClr>
              <a:buFont typeface="Arial"/>
              <a:defRPr sz="20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20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Face-to-face teaching</a:t>
            </a:r>
          </a:p>
        </p:txBody>
      </p:sp>
      <p:sp>
        <p:nvSpPr>
          <p:cNvPr id="74" name="Shape 74"/>
          <p:cNvSpPr/>
          <p:nvPr/>
        </p:nvSpPr>
        <p:spPr>
          <a:xfrm>
            <a:off x="3429000" y="3295650"/>
            <a:ext cx="2374900" cy="990600"/>
          </a:xfrm>
          <a:prstGeom prst="rect">
            <a:avLst/>
          </a:prstGeom>
          <a:ln w="12700">
            <a:solidFill>
              <a:srgbClr val="2D2D8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buClr>
                <a:srgbClr val="333399"/>
              </a:buClr>
              <a:buFont typeface="Arial"/>
              <a:defRPr sz="20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20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Organising working experiences</a:t>
            </a:r>
          </a:p>
        </p:txBody>
      </p:sp>
      <p:sp>
        <p:nvSpPr>
          <p:cNvPr id="75" name="Shape 75"/>
          <p:cNvSpPr/>
          <p:nvPr/>
        </p:nvSpPr>
        <p:spPr>
          <a:xfrm>
            <a:off x="6096000" y="3295650"/>
            <a:ext cx="2374900" cy="982291"/>
          </a:xfrm>
          <a:prstGeom prst="rect">
            <a:avLst/>
          </a:prstGeom>
          <a:ln w="12700">
            <a:solidFill>
              <a:srgbClr val="2D2D8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buClr>
                <a:srgbClr val="333399"/>
              </a:buClr>
              <a:buFont typeface="Arial"/>
              <a:defRPr sz="20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20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eLearning activities</a:t>
            </a:r>
          </a:p>
        </p:txBody>
      </p:sp>
      <p:sp>
        <p:nvSpPr>
          <p:cNvPr id="76" name="Shape 76"/>
          <p:cNvSpPr/>
          <p:nvPr/>
        </p:nvSpPr>
        <p:spPr>
          <a:xfrm flipH="1">
            <a:off x="1981200" y="2373313"/>
            <a:ext cx="2590800" cy="827088"/>
          </a:xfrm>
          <a:prstGeom prst="line">
            <a:avLst/>
          </a:prstGeom>
          <a:ln w="19050">
            <a:solidFill>
              <a:srgbClr val="2D2D8A"/>
            </a:solidFill>
            <a:round/>
          </a:ln>
        </p:spPr>
        <p:txBody>
          <a:bodyPr lIns="0" tIns="0" rIns="0" bIns="0"/>
          <a:lstStyle/>
          <a:p>
            <a:pPr marL="0" marR="0" lvl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4572000" y="2362200"/>
            <a:ext cx="2667000" cy="838200"/>
          </a:xfrm>
          <a:prstGeom prst="line">
            <a:avLst/>
          </a:prstGeom>
          <a:ln w="19050">
            <a:solidFill>
              <a:srgbClr val="2D2D8A"/>
            </a:solidFill>
            <a:round/>
          </a:ln>
        </p:spPr>
        <p:txBody>
          <a:bodyPr lIns="0" tIns="0" rIns="0" bIns="0"/>
          <a:lstStyle/>
          <a:p>
            <a:pPr marL="0" marR="0" lvl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8" name="Shape 78"/>
          <p:cNvSpPr/>
          <p:nvPr/>
        </p:nvSpPr>
        <p:spPr>
          <a:xfrm flipH="1">
            <a:off x="4572000" y="2363787"/>
            <a:ext cx="1588" cy="838201"/>
          </a:xfrm>
          <a:prstGeom prst="line">
            <a:avLst/>
          </a:prstGeom>
          <a:ln w="19050">
            <a:solidFill>
              <a:srgbClr val="2D2D8A"/>
            </a:solidFill>
            <a:round/>
          </a:ln>
        </p:spPr>
        <p:txBody>
          <a:bodyPr lIns="0" tIns="0" rIns="0" bIns="0"/>
          <a:lstStyle/>
          <a:p>
            <a:pPr marL="0" marR="0" lvl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1676400" y="4948237"/>
            <a:ext cx="5727700" cy="469901"/>
          </a:xfrm>
          <a:prstGeom prst="rect">
            <a:avLst/>
          </a:prstGeom>
          <a:ln>
            <a:solidFill>
              <a:srgbClr val="FF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buClr>
                <a:srgbClr val="000090"/>
              </a:buClr>
              <a:buFont typeface="Arial"/>
              <a:defRPr>
                <a:solidFill>
                  <a:srgbClr val="000090"/>
                </a:solidFill>
                <a:uFill>
                  <a:solidFill>
                    <a:srgbClr val="000090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00090"/>
                </a:solidFill>
                <a:uFill>
                  <a:solidFill>
                    <a:srgbClr val="000090"/>
                  </a:solidFill>
                </a:uFill>
              </a:rPr>
              <a:t>European projects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/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4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About me … since 2007</a:t>
            </a:r>
          </a:p>
        </p:txBody>
      </p:sp>
      <p:pic>
        <p:nvPicPr>
          <p:cNvPr id="82" name="Bricks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5373" y="5132387"/>
            <a:ext cx="1143001" cy="812801"/>
          </a:xfrm>
          <a:prstGeom prst="rect">
            <a:avLst/>
          </a:prstGeom>
          <a:ln w="12700">
            <a:miter lim="400000"/>
          </a:ln>
        </p:spPr>
      </p:pic>
      <p:sp>
        <p:nvSpPr>
          <p:cNvPr id="83" name="Shape 83"/>
          <p:cNvSpPr/>
          <p:nvPr/>
        </p:nvSpPr>
        <p:spPr>
          <a:xfrm>
            <a:off x="685800" y="1828800"/>
            <a:ext cx="3136900" cy="469900"/>
          </a:xfrm>
          <a:prstGeom prst="rect">
            <a:avLst/>
          </a:prstGeom>
          <a:ln>
            <a:solidFill>
              <a:srgbClr val="33339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buClr>
                <a:srgbClr val="333399"/>
              </a:buClr>
              <a:buFont typeface="Arial"/>
              <a:defRPr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AICA consultant</a:t>
            </a:r>
          </a:p>
        </p:txBody>
      </p:sp>
      <p:sp>
        <p:nvSpPr>
          <p:cNvPr id="84" name="Shape 84"/>
          <p:cNvSpPr/>
          <p:nvPr/>
        </p:nvSpPr>
        <p:spPr>
          <a:xfrm>
            <a:off x="1905000" y="2819400"/>
            <a:ext cx="6413500" cy="400050"/>
          </a:xfrm>
          <a:prstGeom prst="rect">
            <a:avLst/>
          </a:prstGeom>
          <a:ln w="12700">
            <a:solidFill>
              <a:srgbClr val="2D2D8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>
            <a:spAutoFit/>
          </a:bodyPr>
          <a:lstStyle>
            <a:lvl1pPr>
              <a:buClr>
                <a:srgbClr val="333399"/>
              </a:buClr>
              <a:buFont typeface="Arial"/>
              <a:defRPr sz="20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20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IT end users competences - ECDL</a:t>
            </a:r>
          </a:p>
        </p:txBody>
      </p:sp>
      <p:sp>
        <p:nvSpPr>
          <p:cNvPr id="85" name="Shape 85"/>
          <p:cNvSpPr/>
          <p:nvPr/>
        </p:nvSpPr>
        <p:spPr>
          <a:xfrm>
            <a:off x="1905000" y="3486150"/>
            <a:ext cx="6413500" cy="400050"/>
          </a:xfrm>
          <a:prstGeom prst="rect">
            <a:avLst/>
          </a:prstGeom>
          <a:ln w="12700">
            <a:solidFill>
              <a:srgbClr val="2D2D8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>
            <a:spAutoFit/>
          </a:bodyPr>
          <a:lstStyle>
            <a:lvl1pPr>
              <a:buClr>
                <a:srgbClr val="333399"/>
              </a:buClr>
              <a:buFont typeface="Arial"/>
              <a:defRPr sz="20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20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IT professional competences – EUCIP/e-CF</a:t>
            </a:r>
          </a:p>
        </p:txBody>
      </p:sp>
      <p:sp>
        <p:nvSpPr>
          <p:cNvPr id="86" name="Shape 86"/>
          <p:cNvSpPr/>
          <p:nvPr/>
        </p:nvSpPr>
        <p:spPr>
          <a:xfrm>
            <a:off x="1905000" y="4171950"/>
            <a:ext cx="6413500" cy="698500"/>
          </a:xfrm>
          <a:prstGeom prst="rect">
            <a:avLst/>
          </a:prstGeom>
          <a:ln w="12700">
            <a:solidFill>
              <a:srgbClr val="2D2D8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>
            <a:spAutoFit/>
          </a:bodyPr>
          <a:lstStyle>
            <a:lvl1pPr>
              <a:buClr>
                <a:srgbClr val="333399"/>
              </a:buClr>
              <a:buFont typeface="Arial"/>
              <a:defRPr sz="20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20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Teachers training on competence based learning and the use of eLearning &amp; web 2.0  </a:t>
            </a:r>
          </a:p>
        </p:txBody>
      </p:sp>
      <p:sp>
        <p:nvSpPr>
          <p:cNvPr id="87" name="Shape 87"/>
          <p:cNvSpPr/>
          <p:nvPr/>
        </p:nvSpPr>
        <p:spPr>
          <a:xfrm>
            <a:off x="1220787" y="2286000"/>
            <a:ext cx="608013" cy="3124200"/>
          </a:xfrm>
          <a:prstGeom prst="line">
            <a:avLst/>
          </a:prstGeom>
          <a:ln w="12700">
            <a:solidFill>
              <a:srgbClr val="FF0000"/>
            </a:solidFill>
            <a:round/>
          </a:ln>
        </p:spPr>
        <p:txBody>
          <a:bodyPr lIns="0" tIns="0" rIns="0" bIns="0"/>
          <a:lstStyle/>
          <a:p>
            <a:pPr marL="0" marR="0" lvl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8" name="Shape 88"/>
          <p:cNvSpPr/>
          <p:nvPr/>
        </p:nvSpPr>
        <p:spPr>
          <a:xfrm>
            <a:off x="1219200" y="2286000"/>
            <a:ext cx="685800" cy="733425"/>
          </a:xfrm>
          <a:prstGeom prst="line">
            <a:avLst/>
          </a:prstGeom>
          <a:ln w="12700">
            <a:solidFill>
              <a:srgbClr val="FF0000"/>
            </a:solidFill>
            <a:round/>
          </a:ln>
        </p:spPr>
        <p:txBody>
          <a:bodyPr lIns="0" tIns="0" rIns="0" bIns="0"/>
          <a:lstStyle/>
          <a:p>
            <a:pPr marL="0" marR="0" lvl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1219200" y="2286000"/>
            <a:ext cx="609600" cy="1371600"/>
          </a:xfrm>
          <a:prstGeom prst="line">
            <a:avLst/>
          </a:prstGeom>
          <a:ln w="12700">
            <a:solidFill>
              <a:srgbClr val="FF0000"/>
            </a:solidFill>
            <a:round/>
          </a:ln>
        </p:spPr>
        <p:txBody>
          <a:bodyPr lIns="0" tIns="0" rIns="0" bIns="0"/>
          <a:lstStyle/>
          <a:p>
            <a:pPr marL="0" marR="0" lvl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1219200" y="2286000"/>
            <a:ext cx="609600" cy="2133600"/>
          </a:xfrm>
          <a:prstGeom prst="line">
            <a:avLst/>
          </a:prstGeom>
          <a:ln w="12700">
            <a:solidFill>
              <a:srgbClr val="FF0000"/>
            </a:solidFill>
            <a:round/>
          </a:ln>
        </p:spPr>
        <p:txBody>
          <a:bodyPr lIns="0" tIns="0" rIns="0" bIns="0"/>
          <a:lstStyle/>
          <a:p>
            <a:pPr marL="0" marR="0" lvl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1" name="Shape 91"/>
          <p:cNvSpPr/>
          <p:nvPr/>
        </p:nvSpPr>
        <p:spPr>
          <a:xfrm flipH="1">
            <a:off x="808635" y="2349499"/>
            <a:ext cx="390008" cy="2674939"/>
          </a:xfrm>
          <a:prstGeom prst="line">
            <a:avLst/>
          </a:prstGeom>
          <a:ln w="12700">
            <a:solidFill>
              <a:srgbClr val="FF0000"/>
            </a:solidFill>
            <a:round/>
          </a:ln>
        </p:spPr>
        <p:txBody>
          <a:bodyPr lIns="0" tIns="0" rIns="0" bIns="0"/>
          <a:lstStyle/>
          <a:p>
            <a:pPr marL="0" marR="0" lvl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2" name="Shape 92"/>
          <p:cNvSpPr/>
          <p:nvPr/>
        </p:nvSpPr>
        <p:spPr>
          <a:xfrm>
            <a:off x="1904999" y="5076825"/>
            <a:ext cx="6413501" cy="698500"/>
          </a:xfrm>
          <a:prstGeom prst="rect">
            <a:avLst/>
          </a:prstGeom>
          <a:ln w="12700">
            <a:solidFill>
              <a:srgbClr val="2D2D8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buClr>
                <a:srgbClr val="333399"/>
              </a:buClr>
              <a:buFont typeface="Arial"/>
              <a:defRPr sz="1800">
                <a:uFillTx/>
              </a:defRPr>
            </a:pPr>
            <a:r>
              <a:rPr sz="20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European projects: </a:t>
            </a:r>
          </a:p>
          <a:p>
            <a:pPr lvl="0">
              <a:buClr>
                <a:srgbClr val="333399"/>
              </a:buClr>
              <a:buFont typeface="Arial"/>
              <a:defRPr sz="1800">
                <a:uFillTx/>
              </a:defRPr>
            </a:pPr>
            <a:r>
              <a:rPr sz="20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Sloop2desc, SME 2.0. Itaca, IT-Shape, OpenQAas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xfrm>
            <a:off x="221458" y="76200"/>
            <a:ext cx="8994772" cy="1600200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4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Tasks in OpenQAas (1)</a:t>
            </a:r>
          </a:p>
        </p:txBody>
      </p:sp>
      <p:sp>
        <p:nvSpPr>
          <p:cNvPr id="95" name="Shape 95"/>
          <p:cNvSpPr/>
          <p:nvPr/>
        </p:nvSpPr>
        <p:spPr>
          <a:xfrm>
            <a:off x="1021670" y="1855046"/>
            <a:ext cx="6413501" cy="3419030"/>
          </a:xfrm>
          <a:prstGeom prst="rect">
            <a:avLst/>
          </a:prstGeom>
          <a:ln w="12700">
            <a:solidFill>
              <a:srgbClr val="2D2D8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>
            <a:spAutoFit/>
          </a:bodyPr>
          <a:lstStyle/>
          <a:p>
            <a:pPr marL="0" lvl="0">
              <a:spcBef>
                <a:spcPts val="700"/>
              </a:spcBef>
              <a:defRPr sz="1800">
                <a:uFillTx/>
              </a:defRPr>
            </a:pPr>
            <a:r>
              <a:rPr sz="24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To take part in the common activities</a:t>
            </a:r>
          </a:p>
          <a:p>
            <a:pPr marL="0" lvl="0">
              <a:spcBef>
                <a:spcPts val="700"/>
              </a:spcBef>
              <a:defRPr sz="1800">
                <a:uFillTx/>
              </a:defRPr>
            </a:pPr>
            <a:endParaRPr sz="2400">
              <a:solidFill>
                <a:srgbClr val="333399"/>
              </a:solidFill>
              <a:uFill>
                <a:solidFill>
                  <a:srgbClr val="333399"/>
                </a:solidFill>
              </a:uFill>
            </a:endParaRPr>
          </a:p>
          <a:p>
            <a:pPr marL="297815" lvl="0" indent="-257175">
              <a:spcBef>
                <a:spcPts val="700"/>
              </a:spcBef>
              <a:buSzPct val="100000"/>
              <a:buChar char="•"/>
              <a:defRPr sz="1800">
                <a:uFillTx/>
              </a:defRPr>
            </a:pPr>
            <a:r>
              <a:rPr sz="24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Dissemination at national and European level </a:t>
            </a:r>
          </a:p>
          <a:p>
            <a:pPr marL="297815" lvl="0" indent="-257175">
              <a:spcBef>
                <a:spcPts val="700"/>
              </a:spcBef>
              <a:buSzPct val="100000"/>
              <a:buChar char="•"/>
              <a:defRPr sz="1800">
                <a:uFillTx/>
              </a:defRPr>
            </a:pPr>
            <a:r>
              <a:rPr sz="24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Product evaluation &amp; monitoring </a:t>
            </a:r>
          </a:p>
          <a:p>
            <a:pPr marL="297815" lvl="0" indent="-257175">
              <a:spcBef>
                <a:spcPts val="700"/>
              </a:spcBef>
              <a:buSzPct val="100000"/>
              <a:buChar char="•"/>
              <a:defRPr sz="1800">
                <a:uFillTx/>
              </a:defRPr>
            </a:pPr>
            <a:r>
              <a:rPr sz="24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Financial and Professional reports </a:t>
            </a:r>
          </a:p>
          <a:p>
            <a:pPr marL="297815" lvl="0" indent="-257175">
              <a:spcBef>
                <a:spcPts val="700"/>
              </a:spcBef>
              <a:buSzPct val="100000"/>
              <a:buChar char="•"/>
              <a:defRPr sz="1800">
                <a:uFillTx/>
              </a:defRPr>
            </a:pPr>
            <a:r>
              <a:rPr sz="24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Communication and collaboration all over the project period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xfrm>
            <a:off x="221458" y="76200"/>
            <a:ext cx="8994772" cy="1600200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4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Tasks in OpenQAas (2)</a:t>
            </a:r>
          </a:p>
        </p:txBody>
      </p:sp>
      <p:sp>
        <p:nvSpPr>
          <p:cNvPr id="98" name="Shape 98"/>
          <p:cNvSpPr/>
          <p:nvPr/>
        </p:nvSpPr>
        <p:spPr>
          <a:xfrm>
            <a:off x="671368" y="1516420"/>
            <a:ext cx="7801264" cy="4498300"/>
          </a:xfrm>
          <a:prstGeom prst="rect">
            <a:avLst/>
          </a:prstGeom>
          <a:ln w="12700">
            <a:solidFill>
              <a:srgbClr val="2D2D8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lvl="0">
              <a:spcBef>
                <a:spcPts val="700"/>
              </a:spcBef>
              <a:defRPr sz="1800">
                <a:uFillTx/>
              </a:defRPr>
            </a:pPr>
            <a:r>
              <a:rPr sz="2000" b="1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Specific responsabilities</a:t>
            </a:r>
          </a:p>
          <a:p>
            <a:pPr marL="254952" lvl="0" indent="-214312">
              <a:spcBef>
                <a:spcPts val="700"/>
              </a:spcBef>
              <a:buSzPct val="100000"/>
              <a:buChar char="•"/>
              <a:defRPr sz="1800">
                <a:uFillTx/>
              </a:defRPr>
            </a:pPr>
            <a:r>
              <a:rPr sz="2000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To produce </a:t>
            </a:r>
            <a:r>
              <a:rPr sz="2000" i="1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"O1-A2 National reports review the current level of implementation of EQAVET Reference Framework (and the related tools: EQF, ECVET) "</a:t>
            </a:r>
            <a:r>
              <a:rPr sz="2000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 for Italy (January 2015)</a:t>
            </a:r>
          </a:p>
          <a:p>
            <a:pPr marL="254952" lvl="0" indent="-214312">
              <a:spcBef>
                <a:spcPts val="700"/>
              </a:spcBef>
              <a:buSzPct val="100000"/>
              <a:buChar char="•"/>
              <a:defRPr sz="1800">
                <a:uFillTx/>
              </a:defRPr>
            </a:pPr>
            <a:r>
              <a:rPr sz="2000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To organise 1 multiplier  event related to  O1: </a:t>
            </a:r>
            <a:r>
              <a:rPr sz="2000" i="1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"QA Systems in VET"</a:t>
            </a:r>
            <a:r>
              <a:rPr sz="2000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 dissemination in Italy (May 2015) </a:t>
            </a:r>
          </a:p>
          <a:p>
            <a:pPr marL="254952" lvl="0" indent="-214312">
              <a:spcBef>
                <a:spcPts val="700"/>
              </a:spcBef>
              <a:buSzPct val="100000"/>
              <a:buChar char="•"/>
              <a:defRPr sz="1800">
                <a:uFillTx/>
              </a:defRPr>
            </a:pPr>
            <a:r>
              <a:rPr sz="2000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To organise 2 multiplier  events related to  O2: "E2 € E3 -Contact training with VET teachers in Italy" (May 2015 ?)</a:t>
            </a:r>
          </a:p>
          <a:p>
            <a:pPr marL="254952" lvl="0" indent="-214312">
              <a:spcBef>
                <a:spcPts val="700"/>
              </a:spcBef>
              <a:buSzPct val="100000"/>
              <a:buChar char="•"/>
              <a:defRPr sz="1800">
                <a:uFillTx/>
              </a:defRPr>
            </a:pPr>
            <a:r>
              <a:rPr sz="2000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To organise the 2nd meeting in Italy (related to one multiplier event)</a:t>
            </a:r>
          </a:p>
          <a:p>
            <a:pPr marL="254952" lvl="0" indent="-214312">
              <a:spcBef>
                <a:spcPts val="700"/>
              </a:spcBef>
              <a:buSzPct val="100000"/>
              <a:buChar char="•"/>
              <a:defRPr sz="1800">
                <a:uFillTx/>
              </a:defRPr>
            </a:pPr>
            <a:r>
              <a:rPr sz="2000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To test - by involving a target group - Syllabus and curriculum development of the Istitutional Quality Manager (March - May 2017)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xfrm>
            <a:off x="595510" y="76200"/>
            <a:ext cx="8246666" cy="1600200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400" b="1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Our benefits from the project</a:t>
            </a:r>
          </a:p>
        </p:txBody>
      </p:sp>
      <p:sp>
        <p:nvSpPr>
          <p:cNvPr id="101" name="Shape 101"/>
          <p:cNvSpPr/>
          <p:nvPr/>
        </p:nvSpPr>
        <p:spPr>
          <a:xfrm>
            <a:off x="741429" y="1995944"/>
            <a:ext cx="7661142" cy="3578265"/>
          </a:xfrm>
          <a:prstGeom prst="rect">
            <a:avLst/>
          </a:prstGeom>
          <a:ln w="12700">
            <a:solidFill>
              <a:srgbClr val="2D2D8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>
            <a:spAutoFit/>
          </a:bodyPr>
          <a:lstStyle/>
          <a:p>
            <a:pPr marL="0" lvl="0">
              <a:spcBef>
                <a:spcPts val="700"/>
              </a:spcBef>
              <a:defRPr sz="1800">
                <a:uFillTx/>
              </a:defRPr>
            </a:pPr>
            <a:r>
              <a:rPr sz="32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About 2.000 schools are AICA Test center</a:t>
            </a:r>
          </a:p>
          <a:p>
            <a:pPr marL="0" lvl="0">
              <a:spcBef>
                <a:spcPts val="700"/>
              </a:spcBef>
              <a:defRPr sz="1800">
                <a:uFillTx/>
              </a:defRPr>
            </a:pPr>
            <a:r>
              <a:rPr sz="32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Quality procedures, an open Quality toolkit, Courses on Quality management in school context can allow us to give them useful services.</a:t>
            </a:r>
          </a:p>
          <a:p>
            <a:pPr marL="0" lvl="0">
              <a:spcBef>
                <a:spcPts val="700"/>
              </a:spcBef>
              <a:defRPr sz="1800">
                <a:uFillTx/>
              </a:defRPr>
            </a:pPr>
            <a:r>
              <a:rPr sz="320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</a:rPr>
              <a:t>A certification of Quality manager in school can enrich our range of services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BE0E3"/>
        </a:solidFill>
        <a:ln w="9525" cap="flat">
          <a:solidFill>
            <a:srgbClr val="000000"/>
          </a:solidFill>
          <a:prstDash val="solid"/>
          <a:round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BE0E3"/>
        </a:solidFill>
        <a:ln w="9525" cap="flat">
          <a:solidFill>
            <a:srgbClr val="000000"/>
          </a:solidFill>
          <a:prstDash val="solid"/>
          <a:round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402</Words>
  <Application>Microsoft Macintosh PowerPoint</Application>
  <PresentationFormat>Presentazione su schermo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White</vt:lpstr>
      <vt:lpstr>About AICA ...         ... and me</vt:lpstr>
      <vt:lpstr>About AICA</vt:lpstr>
      <vt:lpstr>About CEPIS</vt:lpstr>
      <vt:lpstr>Diapositiva 4</vt:lpstr>
      <vt:lpstr>About me … till 2007</vt:lpstr>
      <vt:lpstr>About me … since 2007</vt:lpstr>
      <vt:lpstr>Tasks in OpenQAas (1)</vt:lpstr>
      <vt:lpstr>Tasks in OpenQAas (2)</vt:lpstr>
      <vt:lpstr>Our benefits from the project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AICA ...         ... and me</dc:title>
  <cp:lastModifiedBy>Pierfranco Ravotto</cp:lastModifiedBy>
  <cp:revision>1</cp:revision>
  <dcterms:created xsi:type="dcterms:W3CDTF">2014-11-14T08:45:37Z</dcterms:created>
  <dcterms:modified xsi:type="dcterms:W3CDTF">2014-11-14T08:46:58Z</dcterms:modified>
</cp:coreProperties>
</file>