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8" r:id="rId3"/>
    <p:sldId id="298" r:id="rId4"/>
    <p:sldId id="311" r:id="rId5"/>
    <p:sldId id="312" r:id="rId6"/>
    <p:sldId id="310" r:id="rId7"/>
    <p:sldId id="313" r:id="rId8"/>
    <p:sldId id="296" r:id="rId9"/>
    <p:sldId id="30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0" autoAdjust="0"/>
    <p:restoredTop sz="95324" autoAdjust="0"/>
  </p:normalViewPr>
  <p:slideViewPr>
    <p:cSldViewPr snapToGrid="0">
      <p:cViewPr varScale="1">
        <p:scale>
          <a:sx n="74" d="100"/>
          <a:sy n="74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hu-HU" smtClean="0"/>
              <a:t>2016.05.31.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hu-HU" smtClean="0"/>
              <a:t>2016.05.31.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Fodros fehér felhők mélykék égen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0" name="Kép 9" descr="Közelkép növényi rügyről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Kép 10" descr="Hullámok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9" name="Kép 8" descr="Hullámok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Kép 10" descr="Közelkép zöld növényekről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 smtClean="0"/>
              <a:t>Lábléc szövegének helye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Téglalap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u-HU" dirty="0" smtClean="0"/>
              <a:t>Lábléc szövegének helye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777" y="875764"/>
            <a:ext cx="4846320" cy="3000778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OpenQAsS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/>
              <a:t>Dissemination</a:t>
            </a:r>
            <a:r>
              <a:rPr lang="hu-HU" b="1" dirty="0"/>
              <a:t> </a:t>
            </a:r>
            <a:r>
              <a:rPr lang="hu-HU" b="1" dirty="0" err="1" smtClean="0"/>
              <a:t>Progress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51777" y="4842456"/>
            <a:ext cx="4846320" cy="987494"/>
          </a:xfrm>
        </p:spPr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sz="2400" dirty="0" smtClean="0"/>
              <a:t>Edinburgh, 2nd </a:t>
            </a:r>
            <a:r>
              <a:rPr lang="hu-HU" sz="2400" dirty="0" err="1" smtClean="0"/>
              <a:t>June</a:t>
            </a:r>
            <a:r>
              <a:rPr lang="hu-HU" sz="2400" dirty="0" smtClean="0"/>
              <a:t>, 2016</a:t>
            </a:r>
            <a:endParaRPr lang="hu-HU" sz="2400" dirty="0" smtClean="0"/>
          </a:p>
          <a:p>
            <a:r>
              <a:rPr lang="en-GB" sz="2400" dirty="0" err="1" smtClean="0"/>
              <a:t>Trebag</a:t>
            </a:r>
            <a:r>
              <a:rPr lang="en-GB" sz="2400" dirty="0" smtClean="0"/>
              <a:t> </a:t>
            </a:r>
            <a:r>
              <a:rPr lang="en-GB" sz="2400" dirty="0"/>
              <a:t>Ltd.</a:t>
            </a:r>
            <a:endParaRPr lang="hu-HU" sz="2400" dirty="0"/>
          </a:p>
        </p:txBody>
      </p:sp>
      <p:pic>
        <p:nvPicPr>
          <p:cNvPr id="4" name="Picture 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685" y="1365162"/>
            <a:ext cx="14382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" y="296214"/>
            <a:ext cx="1580875" cy="17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DISSEMINATION </a:t>
            </a:r>
            <a:r>
              <a:rPr lang="hu-HU" sz="3600" b="1" dirty="0" err="1" smtClean="0"/>
              <a:t>up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date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2</a:t>
            </a:fld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148" y="1558344"/>
            <a:ext cx="6726602" cy="49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75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DISSEMINATION </a:t>
            </a:r>
            <a:r>
              <a:rPr lang="hu-HU" sz="3600" b="1" dirty="0" err="1" smtClean="0"/>
              <a:t>up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date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3</a:t>
            </a:fld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16" y="1584101"/>
            <a:ext cx="6853277" cy="551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34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Dissemination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interim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Critisized</a:t>
            </a:r>
            <a:r>
              <a:rPr lang="hu-HU" dirty="0" smtClean="0"/>
              <a:t> </a:t>
            </a:r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including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 and </a:t>
            </a:r>
            <a:r>
              <a:rPr lang="hu-HU" dirty="0" err="1" smtClean="0"/>
              <a:t>website</a:t>
            </a:r>
            <a:r>
              <a:rPr lang="hu-HU" dirty="0" smtClean="0"/>
              <a:t> </a:t>
            </a:r>
            <a:r>
              <a:rPr lang="hu-HU" dirty="0" err="1" smtClean="0"/>
              <a:t>address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partners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err="1" smtClean="0"/>
              <a:t>Webpages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err="1" smtClean="0"/>
              <a:t>This</a:t>
            </a:r>
            <a:r>
              <a:rPr lang="hu-HU" dirty="0" smtClean="0"/>
              <a:t> is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publication</a:t>
            </a:r>
            <a:r>
              <a:rPr lang="hu-HU" dirty="0" smtClean="0"/>
              <a:t> </a:t>
            </a:r>
            <a:r>
              <a:rPr lang="hu-HU" dirty="0" err="1" smtClean="0"/>
              <a:t>requirement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Please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and </a:t>
            </a:r>
            <a:r>
              <a:rPr lang="hu-HU" dirty="0" err="1" smtClean="0"/>
              <a:t>document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form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platform.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július 22.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043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Pushing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dissemination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via</a:t>
            </a:r>
            <a:r>
              <a:rPr lang="hu-HU" sz="3600" b="1" dirty="0" smtClean="0"/>
              <a:t> Web2.0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discussed in Milan, the dissemination activities on WEB2. 0 tools is pushed by one assigned partner every 3 months. The </a:t>
            </a:r>
            <a:r>
              <a:rPr lang="en-US" dirty="0" err="1"/>
              <a:t>responsibles</a:t>
            </a:r>
            <a:r>
              <a:rPr lang="en-US" dirty="0"/>
              <a:t> follow in the order of partner numbers. So far P1, and P2 have been "on duty", and from May till the end of July P3- AICA will be in charge.</a:t>
            </a:r>
          </a:p>
          <a:p>
            <a:r>
              <a:rPr lang="hu-HU" dirty="0" smtClean="0"/>
              <a:t>The</a:t>
            </a:r>
            <a:r>
              <a:rPr lang="en-US" dirty="0" smtClean="0"/>
              <a:t> </a:t>
            </a:r>
            <a:r>
              <a:rPr lang="en-US" dirty="0"/>
              <a:t>task is to monitor partners to upload content about the project and related fields on web 2.0 tools and also that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responsible</a:t>
            </a:r>
            <a:r>
              <a:rPr lang="hu-HU" dirty="0" smtClean="0"/>
              <a:t> partner </a:t>
            </a:r>
            <a:r>
              <a:rPr lang="en-US" dirty="0" smtClean="0"/>
              <a:t>get </a:t>
            </a:r>
            <a:r>
              <a:rPr lang="en-US" dirty="0"/>
              <a:t>an intensive activity in this field.</a:t>
            </a:r>
          </a:p>
          <a:p>
            <a:r>
              <a:rPr lang="en-US" dirty="0"/>
              <a:t>It is expected that at least 5 entries/per month in 3 different tools shall take place (15 entries in 3 various means. Would be nice if the majority is something else than </a:t>
            </a:r>
            <a:r>
              <a:rPr lang="en-US" dirty="0" err="1"/>
              <a:t>facebook</a:t>
            </a:r>
            <a:r>
              <a:rPr lang="en-US" dirty="0"/>
              <a:t>.</a:t>
            </a:r>
          </a:p>
          <a:p>
            <a:r>
              <a:rPr lang="en-US" dirty="0"/>
              <a:t>At the end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period</a:t>
            </a:r>
            <a:r>
              <a:rPr lang="hu-HU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small report is expected about these activities.</a:t>
            </a:r>
          </a:p>
          <a:p>
            <a:pPr marL="0" indent="0">
              <a:buNone/>
            </a:pPr>
            <a:r>
              <a:rPr lang="hu-HU" dirty="0" smtClean="0"/>
              <a:t>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198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Pushing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dissemination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via</a:t>
            </a:r>
            <a:r>
              <a:rPr lang="hu-HU" sz="3600" b="1" dirty="0" smtClean="0"/>
              <a:t> Web2.0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6</a:t>
            </a:fld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743" y="1764406"/>
            <a:ext cx="7096259" cy="420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58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b="1" dirty="0" err="1" smtClean="0"/>
              <a:t>Intellectual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outputs</a:t>
            </a:r>
            <a:r>
              <a:rPr lang="hu-HU" sz="4000" b="1" dirty="0" smtClean="0"/>
              <a:t> </a:t>
            </a:r>
            <a:br>
              <a:rPr lang="hu-HU" sz="4000" b="1" dirty="0" smtClean="0"/>
            </a:br>
            <a:r>
              <a:rPr lang="hu-HU" sz="4000" b="1" dirty="0" smtClean="0"/>
              <a:t>– </a:t>
            </a:r>
            <a:r>
              <a:rPr lang="hu-HU" sz="4000" b="1" dirty="0" err="1" smtClean="0"/>
              <a:t>dissemination</a:t>
            </a:r>
            <a:r>
              <a:rPr lang="hu-HU" sz="4000" b="1" dirty="0" smtClean="0"/>
              <a:t> of </a:t>
            </a:r>
            <a:r>
              <a:rPr lang="hu-HU" sz="4000" b="1" dirty="0" err="1" smtClean="0"/>
              <a:t>them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the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newsletters</a:t>
            </a:r>
            <a:endParaRPr lang="hu-HU" sz="4000" b="1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07724"/>
              </p:ext>
            </p:extLst>
          </p:nvPr>
        </p:nvGraphicFramePr>
        <p:xfrm>
          <a:off x="3218814" y="1459653"/>
          <a:ext cx="5281241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705"/>
                <a:gridCol w="1177069"/>
                <a:gridCol w="2226467"/>
              </a:tblGrid>
              <a:tr h="25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Outputs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Medias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O1 Study/Analysis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Publications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3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O2 Study/Analysis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Network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Video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O3 Study/Analysis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English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Publications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Software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O4 (Toolkit) Other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English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Publications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Other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O5 Course/curriculum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file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7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O6 Methodology/guidelines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4 languages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Text 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O7 Service/structure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English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Website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Lábléc szövegének helye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hu-HU" smtClean="0"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804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cooperation</a:t>
            </a:r>
            <a:r>
              <a:rPr lang="hu-HU" dirty="0" smtClean="0"/>
              <a:t>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Eniko</a:t>
            </a:r>
            <a:r>
              <a:rPr lang="hu-HU" smtClean="0"/>
              <a:t> Nagy, </a:t>
            </a:r>
            <a:r>
              <a:rPr lang="hu-HU" dirty="0" err="1" smtClean="0"/>
              <a:t>Trebag</a:t>
            </a:r>
            <a:r>
              <a:rPr lang="hu-HU" dirty="0" smtClean="0"/>
              <a:t> Ltd.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Ökológiai fényképpanelek</Template>
  <TotalTime>0</TotalTime>
  <Words>312</Words>
  <Application>Microsoft Office PowerPoint</Application>
  <PresentationFormat>Egyéni</PresentationFormat>
  <Paragraphs>77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Ecology 16x9</vt:lpstr>
      <vt:lpstr>OpenQAsS Dissemination Progress </vt:lpstr>
      <vt:lpstr>DISSEMINATION up to date</vt:lpstr>
      <vt:lpstr>DISSEMINATION up to date</vt:lpstr>
      <vt:lpstr>Dissemination in the interim</vt:lpstr>
      <vt:lpstr>Pushing dissemination via Web2.0</vt:lpstr>
      <vt:lpstr>Pushing dissemination via Web2.0</vt:lpstr>
      <vt:lpstr>Intellectual outputs  – dissemination of them in the newsletters</vt:lpstr>
      <vt:lpstr>Thank you for your cooperation!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2015-05-15T14:12:33Z</dcterms:created>
  <dcterms:modified xsi:type="dcterms:W3CDTF">2016-05-31T15:26:19Z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