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7"/>
  </p:notesMasterIdLst>
  <p:handoutMasterIdLst>
    <p:handoutMasterId r:id="rId18"/>
  </p:handoutMasterIdLst>
  <p:sldIdLst>
    <p:sldId id="258" r:id="rId3"/>
    <p:sldId id="314" r:id="rId4"/>
    <p:sldId id="315" r:id="rId5"/>
    <p:sldId id="316" r:id="rId6"/>
    <p:sldId id="317" r:id="rId7"/>
    <p:sldId id="318" r:id="rId8"/>
    <p:sldId id="319" r:id="rId9"/>
    <p:sldId id="320" r:id="rId10"/>
    <p:sldId id="321" r:id="rId11"/>
    <p:sldId id="322" r:id="rId12"/>
    <p:sldId id="323" r:id="rId13"/>
    <p:sldId id="324" r:id="rId14"/>
    <p:sldId id="325" r:id="rId15"/>
    <p:sldId id="30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547" autoAdjust="0"/>
    <p:restoredTop sz="95324" autoAdjust="0"/>
  </p:normalViewPr>
  <p:slideViewPr>
    <p:cSldViewPr snapToGrid="0">
      <p:cViewPr varScale="1">
        <p:scale>
          <a:sx n="31" d="100"/>
          <a:sy n="31" d="100"/>
        </p:scale>
        <p:origin x="66" y="1182"/>
      </p:cViewPr>
      <p:guideLst>
        <p:guide orient="horz" pos="2160"/>
        <p:guide pos="3840"/>
      </p:guideLst>
    </p:cSldViewPr>
  </p:slideViewPr>
  <p:notesTextViewPr>
    <p:cViewPr>
      <p:scale>
        <a:sx n="3" d="2"/>
        <a:sy n="3" d="2"/>
      </p:scale>
      <p:origin x="0" y="0"/>
    </p:cViewPr>
  </p:notesTextViewPr>
  <p:notesViewPr>
    <p:cSldViewPr snapToGrid="0">
      <p:cViewPr varScale="1">
        <p:scale>
          <a:sx n="57" d="100"/>
          <a:sy n="57" d="100"/>
        </p:scale>
        <p:origin x="1362"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dirty="0"/>
          </a:p>
        </p:txBody>
      </p:sp>
      <p:sp>
        <p:nvSpPr>
          <p:cNvPr id="3" name="Dátum hely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E08F2E-5F06-4CE2-A139-452A1382A6F0}" type="datetimeFigureOut">
              <a:rPr lang="hu-HU" smtClean="0"/>
              <a:t>2016.06.02.</a:t>
            </a:fld>
            <a:endParaRPr lang="hu-HU" dirty="0"/>
          </a:p>
        </p:txBody>
      </p:sp>
      <p:sp>
        <p:nvSpPr>
          <p:cNvPr id="4" name="Élőláb hely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dirty="0"/>
          </a:p>
        </p:txBody>
      </p:sp>
      <p:sp>
        <p:nvSpPr>
          <p:cNvPr id="5" name="Dia számának hely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28588A-5C4E-401A-AECC-B6F63A9DE965}" type="slidenum">
              <a:rPr lang="hu-HU" smtClean="0"/>
              <a:t>‹#›</a:t>
            </a:fld>
            <a:endParaRPr lang="hu-HU" dirty="0"/>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dirty="0"/>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C5DC6-1594-414D-9341-ABA08739246C}" type="datetimeFigureOut">
              <a:rPr lang="hu-HU" smtClean="0"/>
              <a:t>2016.06.02.</a:t>
            </a:fld>
            <a:endParaRPr lang="hu-HU" dirty="0"/>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dirty="0"/>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dirty="0"/>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542409-6A04-4DC6-AC3A-D3758287A8F2}" type="slidenum">
              <a:rPr lang="hu-HU" smtClean="0"/>
              <a:t>‹#›</a:t>
            </a:fld>
            <a:endParaRPr lang="hu-HU" dirty="0"/>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ia számának helye 3"/>
          <p:cNvSpPr>
            <a:spLocks noGrp="1"/>
          </p:cNvSpPr>
          <p:nvPr>
            <p:ph type="sldNum" sz="quarter" idx="10"/>
          </p:nvPr>
        </p:nvSpPr>
        <p:spPr/>
        <p:txBody>
          <a:bodyPr/>
          <a:lstStyle/>
          <a:p>
            <a:pPr algn="r" defTabSz="914400">
              <a:buNone/>
            </a:pPr>
            <a:fld id="{77542409-6A04-4DC6-AC3A-D3758287A8F2}" type="slidenum">
              <a:rPr lang="en-US" sz="1200" b="0" i="0">
                <a:latin typeface="Corbel"/>
                <a:ea typeface="+mn-ea"/>
                <a:cs typeface="+mn-cs"/>
              </a:rPr>
              <a:t>1</a:t>
            </a:fld>
            <a:endParaRPr lang="en-US" sz="1200" b="0" i="0">
              <a:latin typeface="Corbel"/>
              <a:ea typeface="+mn-ea"/>
              <a:cs typeface="+mn-cs"/>
            </a:endParaRPr>
          </a:p>
        </p:txBody>
      </p:sp>
    </p:spTree>
    <p:extLst>
      <p:ext uri="{BB962C8B-B14F-4D97-AF65-F5344CB8AC3E}">
        <p14:creationId xmlns:p14="http://schemas.microsoft.com/office/powerpoint/2010/main" val="33008298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pic>
        <p:nvPicPr>
          <p:cNvPr id="8" name="Kép 7" descr="Fodros fehér felhők mélykék égen" title="Slide Design Picture"/>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7400"/>
            <a:ext cx="1490472" cy="3886200"/>
          </a:xfrm>
          <a:prstGeom prst="rect">
            <a:avLst/>
          </a:prstGeom>
        </p:spPr>
      </p:pic>
      <p:sp>
        <p:nvSpPr>
          <p:cNvPr id="9" name="Téglalap 8"/>
          <p:cNvSpPr/>
          <p:nvPr/>
        </p:nvSpPr>
        <p:spPr>
          <a:xfrm>
            <a:off x="1600200" y="0"/>
            <a:ext cx="5029200" cy="594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p>
        </p:txBody>
      </p:sp>
      <p:pic>
        <p:nvPicPr>
          <p:cNvPr id="10" name="Kép 9" descr="Közelkép növényi rügyről" title="Slide Design Picture"/>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739128" y="2057400"/>
            <a:ext cx="2060767" cy="3886200"/>
          </a:xfrm>
          <a:prstGeom prst="rect">
            <a:avLst/>
          </a:prstGeom>
        </p:spPr>
      </p:pic>
      <p:pic>
        <p:nvPicPr>
          <p:cNvPr id="11" name="Kép 10" descr="Hullámok" title="Slide Design Picture"/>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8909623" y="2057400"/>
            <a:ext cx="3282696" cy="3886200"/>
          </a:xfrm>
          <a:prstGeom prst="rect">
            <a:avLst/>
          </a:prstGeom>
        </p:spPr>
      </p:pic>
      <p:sp>
        <p:nvSpPr>
          <p:cNvPr id="2" name="Cím 1"/>
          <p:cNvSpPr>
            <a:spLocks noGrp="1"/>
          </p:cNvSpPr>
          <p:nvPr>
            <p:ph type="ctrTitle"/>
          </p:nvPr>
        </p:nvSpPr>
        <p:spPr>
          <a:xfrm>
            <a:off x="1751777" y="3019706"/>
            <a:ext cx="4846320" cy="2387600"/>
          </a:xfrm>
        </p:spPr>
        <p:txBody>
          <a:bodyPr anchor="b">
            <a:normAutofit/>
          </a:bodyPr>
          <a:lstStyle>
            <a:lvl1pPr algn="l">
              <a:lnSpc>
                <a:spcPct val="90000"/>
              </a:lnSpc>
              <a:defRPr sz="4800">
                <a:solidFill>
                  <a:schemeClr val="bg1"/>
                </a:solidFill>
              </a:defRPr>
            </a:lvl1pPr>
          </a:lstStyle>
          <a:p>
            <a:r>
              <a:rPr lang="hu-HU" smtClean="0"/>
              <a:t>Mintacím szerkesztése</a:t>
            </a:r>
            <a:endParaRPr lang="hu-HU" dirty="0"/>
          </a:p>
        </p:txBody>
      </p:sp>
      <p:sp>
        <p:nvSpPr>
          <p:cNvPr id="3" name="Alcím 2"/>
          <p:cNvSpPr>
            <a:spLocks noGrp="1"/>
          </p:cNvSpPr>
          <p:nvPr>
            <p:ph type="subTitle" idx="1"/>
          </p:nvPr>
        </p:nvSpPr>
        <p:spPr>
          <a:xfrm>
            <a:off x="1751777" y="5381894"/>
            <a:ext cx="4846320" cy="448056"/>
          </a:xfrm>
        </p:spPr>
        <p:txBody>
          <a:bodyPr>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hu-HU" dirty="0"/>
          </a:p>
        </p:txBody>
      </p:sp>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dirty="0"/>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dirty="0"/>
          </a:p>
        </p:txBody>
      </p:sp>
      <p:sp>
        <p:nvSpPr>
          <p:cNvPr id="4" name="Dátum helye 3"/>
          <p:cNvSpPr>
            <a:spLocks noGrp="1"/>
          </p:cNvSpPr>
          <p:nvPr>
            <p:ph type="dt" sz="half" idx="10"/>
          </p:nvPr>
        </p:nvSpPr>
        <p:spPr/>
        <p:txBody>
          <a:bodyPr/>
          <a:lstStyle/>
          <a:p>
            <a:r>
              <a:rPr lang="hu-HU" dirty="0" smtClean="0"/>
              <a:t>2012. július 22.</a:t>
            </a:r>
            <a:endParaRPr lang="hu-HU" dirty="0"/>
          </a:p>
        </p:txBody>
      </p:sp>
      <p:sp>
        <p:nvSpPr>
          <p:cNvPr id="5" name="Élőláb helye 4"/>
          <p:cNvSpPr>
            <a:spLocks noGrp="1"/>
          </p:cNvSpPr>
          <p:nvPr>
            <p:ph type="ftr" sz="quarter" idx="11"/>
          </p:nvPr>
        </p:nvSpPr>
        <p:spPr/>
        <p:txBody>
          <a:bodyPr/>
          <a:lstStyle/>
          <a:p>
            <a:r>
              <a:rPr lang="hu-HU" dirty="0" smtClean="0"/>
              <a:t>Lábléc szövegének helye</a:t>
            </a:r>
            <a:endParaRPr lang="hu-HU" dirty="0"/>
          </a:p>
        </p:txBody>
      </p:sp>
      <p:sp>
        <p:nvSpPr>
          <p:cNvPr id="6" name="Dia számának helye 5"/>
          <p:cNvSpPr>
            <a:spLocks noGrp="1"/>
          </p:cNvSpPr>
          <p:nvPr>
            <p:ph type="sldNum" sz="quarter" idx="12"/>
          </p:nvPr>
        </p:nvSpPr>
        <p:spPr/>
        <p:txBody>
          <a:bodyPr/>
          <a:lstStyle/>
          <a:p>
            <a:fld id="{9CD8D479-8942-46E8-A226-A4E01F7A105C}" type="slidenum">
              <a:rPr lang="hu-HU" smtClean="0"/>
              <a:t>‹#›</a:t>
            </a:fld>
            <a:endParaRPr lang="hu-HU" dirty="0"/>
          </a:p>
        </p:txBody>
      </p:sp>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190500"/>
            <a:ext cx="2057400" cy="5986463"/>
          </a:xfrm>
        </p:spPr>
        <p:txBody>
          <a:bodyPr vert="eaVert"/>
          <a:lstStyle/>
          <a:p>
            <a:r>
              <a:rPr lang="hu-HU" smtClean="0"/>
              <a:t>Mintacím szerkesztése</a:t>
            </a:r>
            <a:endParaRPr lang="hu-HU" dirty="0"/>
          </a:p>
        </p:txBody>
      </p:sp>
      <p:sp>
        <p:nvSpPr>
          <p:cNvPr id="3" name="Függőleges szöveg helye 2"/>
          <p:cNvSpPr>
            <a:spLocks noGrp="1"/>
          </p:cNvSpPr>
          <p:nvPr>
            <p:ph type="body" orient="vert" idx="1"/>
          </p:nvPr>
        </p:nvSpPr>
        <p:spPr>
          <a:xfrm>
            <a:off x="838200" y="190500"/>
            <a:ext cx="7734300" cy="5986463"/>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dirty="0"/>
          </a:p>
        </p:txBody>
      </p:sp>
      <p:sp>
        <p:nvSpPr>
          <p:cNvPr id="4" name="Dátum helye 3"/>
          <p:cNvSpPr>
            <a:spLocks noGrp="1"/>
          </p:cNvSpPr>
          <p:nvPr>
            <p:ph type="dt" sz="half" idx="10"/>
          </p:nvPr>
        </p:nvSpPr>
        <p:spPr/>
        <p:txBody>
          <a:bodyPr/>
          <a:lstStyle/>
          <a:p>
            <a:r>
              <a:rPr lang="hu-HU" dirty="0" smtClean="0"/>
              <a:t>2012. július 22.</a:t>
            </a:r>
            <a:endParaRPr lang="hu-HU" dirty="0"/>
          </a:p>
        </p:txBody>
      </p:sp>
      <p:sp>
        <p:nvSpPr>
          <p:cNvPr id="5" name="Élőláb helye 4"/>
          <p:cNvSpPr>
            <a:spLocks noGrp="1"/>
          </p:cNvSpPr>
          <p:nvPr>
            <p:ph type="ftr" sz="quarter" idx="11"/>
          </p:nvPr>
        </p:nvSpPr>
        <p:spPr/>
        <p:txBody>
          <a:bodyPr/>
          <a:lstStyle/>
          <a:p>
            <a:r>
              <a:rPr lang="hu-HU" dirty="0" smtClean="0"/>
              <a:t>Lábléc szövegének helye</a:t>
            </a:r>
            <a:endParaRPr lang="hu-HU" dirty="0"/>
          </a:p>
        </p:txBody>
      </p:sp>
      <p:sp>
        <p:nvSpPr>
          <p:cNvPr id="6" name="Dia számának helye 5"/>
          <p:cNvSpPr>
            <a:spLocks noGrp="1"/>
          </p:cNvSpPr>
          <p:nvPr>
            <p:ph type="sldNum" sz="quarter" idx="12"/>
          </p:nvPr>
        </p:nvSpPr>
        <p:spPr/>
        <p:txBody>
          <a:bodyPr/>
          <a:lstStyle/>
          <a:p>
            <a:fld id="{9CD8D479-8942-46E8-A226-A4E01F7A105C}" type="slidenum">
              <a:rPr lang="hu-HU" smtClean="0"/>
              <a:t>‹#›</a:t>
            </a:fld>
            <a:endParaRPr lang="hu-HU" dirty="0"/>
          </a:p>
        </p:txBody>
      </p:sp>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dirty="0"/>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dirty="0"/>
          </a:p>
        </p:txBody>
      </p:sp>
      <p:sp>
        <p:nvSpPr>
          <p:cNvPr id="4" name="Dátum helye 3"/>
          <p:cNvSpPr>
            <a:spLocks noGrp="1"/>
          </p:cNvSpPr>
          <p:nvPr>
            <p:ph type="dt" sz="half" idx="10"/>
          </p:nvPr>
        </p:nvSpPr>
        <p:spPr/>
        <p:txBody>
          <a:bodyPr/>
          <a:lstStyle/>
          <a:p>
            <a:r>
              <a:rPr lang="hu-HU" dirty="0" smtClean="0"/>
              <a:t>2012. július 22.</a:t>
            </a:r>
            <a:endParaRPr lang="hu-HU" dirty="0"/>
          </a:p>
        </p:txBody>
      </p:sp>
      <p:sp>
        <p:nvSpPr>
          <p:cNvPr id="5" name="Élőláb helye 4"/>
          <p:cNvSpPr>
            <a:spLocks noGrp="1"/>
          </p:cNvSpPr>
          <p:nvPr>
            <p:ph type="ftr" sz="quarter" idx="11"/>
          </p:nvPr>
        </p:nvSpPr>
        <p:spPr/>
        <p:txBody>
          <a:bodyPr/>
          <a:lstStyle/>
          <a:p>
            <a:r>
              <a:rPr lang="hu-HU" dirty="0" smtClean="0"/>
              <a:t>Lábléc szövegének helye</a:t>
            </a:r>
            <a:endParaRPr lang="hu-HU" dirty="0"/>
          </a:p>
        </p:txBody>
      </p:sp>
      <p:sp>
        <p:nvSpPr>
          <p:cNvPr id="6" name="Dia számának helye 5"/>
          <p:cNvSpPr>
            <a:spLocks noGrp="1"/>
          </p:cNvSpPr>
          <p:nvPr>
            <p:ph type="sldNum" sz="quarter" idx="12"/>
          </p:nvPr>
        </p:nvSpPr>
        <p:spPr/>
        <p:txBody>
          <a:bodyPr/>
          <a:lstStyle/>
          <a:p>
            <a:fld id="{9CD8D479-8942-46E8-A226-A4E01F7A105C}" type="slidenum">
              <a:rPr lang="hu-HU" smtClean="0"/>
              <a:t>‹#›</a:t>
            </a:fld>
            <a:endParaRPr lang="hu-HU" dirty="0"/>
          </a:p>
        </p:txBody>
      </p:sp>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8" name="Téglalap 7"/>
          <p:cNvSpPr/>
          <p:nvPr/>
        </p:nvSpPr>
        <p:spPr>
          <a:xfrm>
            <a:off x="1600199" y="2059146"/>
            <a:ext cx="7199696" cy="388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p>
        </p:txBody>
      </p:sp>
      <p:sp>
        <p:nvSpPr>
          <p:cNvPr id="2" name="Cím 1"/>
          <p:cNvSpPr>
            <a:spLocks noGrp="1"/>
          </p:cNvSpPr>
          <p:nvPr>
            <p:ph type="title"/>
          </p:nvPr>
        </p:nvSpPr>
        <p:spPr>
          <a:xfrm>
            <a:off x="1751777" y="2263913"/>
            <a:ext cx="6949440" cy="3143393"/>
          </a:xfrm>
        </p:spPr>
        <p:txBody>
          <a:bodyPr anchor="b"/>
          <a:lstStyle>
            <a:lvl1pPr>
              <a:defRPr sz="6000">
                <a:solidFill>
                  <a:schemeClr val="bg1"/>
                </a:solidFill>
              </a:defRPr>
            </a:lvl1pPr>
          </a:lstStyle>
          <a:p>
            <a:r>
              <a:rPr lang="hu-HU" smtClean="0"/>
              <a:t>Mintacím szerkesztése</a:t>
            </a:r>
            <a:endParaRPr lang="hu-HU" dirty="0"/>
          </a:p>
        </p:txBody>
      </p:sp>
      <p:sp>
        <p:nvSpPr>
          <p:cNvPr id="3" name="Szöveg helye 2"/>
          <p:cNvSpPr>
            <a:spLocks noGrp="1"/>
          </p:cNvSpPr>
          <p:nvPr>
            <p:ph type="body" idx="1"/>
          </p:nvPr>
        </p:nvSpPr>
        <p:spPr>
          <a:xfrm>
            <a:off x="1751777" y="5381893"/>
            <a:ext cx="6949440" cy="449523"/>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u-HU" smtClean="0"/>
              <a:t>Mintaszöveg szerkesztése</a:t>
            </a:r>
          </a:p>
        </p:txBody>
      </p:sp>
      <p:pic>
        <p:nvPicPr>
          <p:cNvPr id="9" name="Kép 8" descr="Hullámok" title="Slide Design Picture"/>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8909623" y="2059146"/>
            <a:ext cx="3282696" cy="3886200"/>
          </a:xfrm>
          <a:prstGeom prst="rect">
            <a:avLst/>
          </a:prstGeom>
        </p:spPr>
      </p:pic>
      <p:pic>
        <p:nvPicPr>
          <p:cNvPr id="11" name="Kép 10" descr="Közelkép zöld növényekről" title="Slide Design Picture"/>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0" y="2059146"/>
            <a:ext cx="1490472" cy="388620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dirty="0"/>
          </a:p>
        </p:txBody>
      </p:sp>
      <p:sp>
        <p:nvSpPr>
          <p:cNvPr id="3" name="Tartalom helye 2"/>
          <p:cNvSpPr>
            <a:spLocks noGrp="1"/>
          </p:cNvSpPr>
          <p:nvPr>
            <p:ph sz="half" idx="1"/>
          </p:nvPr>
        </p:nvSpPr>
        <p:spPr>
          <a:xfrm>
            <a:off x="1409700" y="1556281"/>
            <a:ext cx="4610099"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dirty="0"/>
          </a:p>
        </p:txBody>
      </p:sp>
      <p:sp>
        <p:nvSpPr>
          <p:cNvPr id="4" name="Tartalom helye 3"/>
          <p:cNvSpPr>
            <a:spLocks noGrp="1"/>
          </p:cNvSpPr>
          <p:nvPr>
            <p:ph sz="half" idx="2"/>
          </p:nvPr>
        </p:nvSpPr>
        <p:spPr>
          <a:xfrm>
            <a:off x="6172200" y="1556281"/>
            <a:ext cx="4609775"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dirty="0"/>
          </a:p>
        </p:txBody>
      </p:sp>
      <p:sp>
        <p:nvSpPr>
          <p:cNvPr id="5" name="Dátum helye 4"/>
          <p:cNvSpPr>
            <a:spLocks noGrp="1"/>
          </p:cNvSpPr>
          <p:nvPr>
            <p:ph type="dt" sz="half" idx="10"/>
          </p:nvPr>
        </p:nvSpPr>
        <p:spPr/>
        <p:txBody>
          <a:bodyPr/>
          <a:lstStyle/>
          <a:p>
            <a:r>
              <a:rPr lang="hu-HU" dirty="0" smtClean="0"/>
              <a:t>2012. július 22.</a:t>
            </a:r>
            <a:endParaRPr lang="hu-HU" dirty="0"/>
          </a:p>
        </p:txBody>
      </p:sp>
      <p:sp>
        <p:nvSpPr>
          <p:cNvPr id="6" name="Élőláb helye 5"/>
          <p:cNvSpPr>
            <a:spLocks noGrp="1"/>
          </p:cNvSpPr>
          <p:nvPr>
            <p:ph type="ftr" sz="quarter" idx="11"/>
          </p:nvPr>
        </p:nvSpPr>
        <p:spPr/>
        <p:txBody>
          <a:bodyPr/>
          <a:lstStyle/>
          <a:p>
            <a:r>
              <a:rPr lang="hu-HU" dirty="0" smtClean="0"/>
              <a:t>Lábléc szövegének helye</a:t>
            </a:r>
            <a:endParaRPr lang="hu-HU" dirty="0"/>
          </a:p>
        </p:txBody>
      </p:sp>
      <p:sp>
        <p:nvSpPr>
          <p:cNvPr id="7" name="Dia számának helye 6"/>
          <p:cNvSpPr>
            <a:spLocks noGrp="1"/>
          </p:cNvSpPr>
          <p:nvPr>
            <p:ph type="sldNum" sz="quarter" idx="12"/>
          </p:nvPr>
        </p:nvSpPr>
        <p:spPr/>
        <p:txBody>
          <a:bodyPr/>
          <a:lstStyle/>
          <a:p>
            <a:fld id="{9CD8D479-8942-46E8-A226-A4E01F7A105C}" type="slidenum">
              <a:rPr lang="hu-HU" smtClean="0"/>
              <a:t>‹#›</a:t>
            </a:fld>
            <a:endParaRPr lang="hu-HU" dirty="0"/>
          </a:p>
        </p:txBody>
      </p:sp>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dirty="0"/>
          </a:p>
        </p:txBody>
      </p:sp>
      <p:sp>
        <p:nvSpPr>
          <p:cNvPr id="3" name="Szöveg helye 2"/>
          <p:cNvSpPr>
            <a:spLocks noGrp="1"/>
          </p:cNvSpPr>
          <p:nvPr>
            <p:ph type="body" idx="1"/>
          </p:nvPr>
        </p:nvSpPr>
        <p:spPr>
          <a:xfrm>
            <a:off x="1409699" y="1554480"/>
            <a:ext cx="4608576"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1409699" y="2378392"/>
            <a:ext cx="4608576"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dirty="0"/>
          </a:p>
        </p:txBody>
      </p:sp>
      <p:sp>
        <p:nvSpPr>
          <p:cNvPr id="5" name="Szöveg helye 4"/>
          <p:cNvSpPr>
            <a:spLocks noGrp="1"/>
          </p:cNvSpPr>
          <p:nvPr>
            <p:ph type="body" sz="quarter" idx="3"/>
          </p:nvPr>
        </p:nvSpPr>
        <p:spPr>
          <a:xfrm>
            <a:off x="6172200" y="1554480"/>
            <a:ext cx="4610100"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378392"/>
            <a:ext cx="4610100"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dirty="0"/>
          </a:p>
        </p:txBody>
      </p:sp>
      <p:sp>
        <p:nvSpPr>
          <p:cNvPr id="7" name="Dátum helye 6"/>
          <p:cNvSpPr>
            <a:spLocks noGrp="1"/>
          </p:cNvSpPr>
          <p:nvPr>
            <p:ph type="dt" sz="half" idx="10"/>
          </p:nvPr>
        </p:nvSpPr>
        <p:spPr/>
        <p:txBody>
          <a:bodyPr/>
          <a:lstStyle/>
          <a:p>
            <a:r>
              <a:rPr lang="hu-HU" dirty="0" smtClean="0"/>
              <a:t>2012. július 22.</a:t>
            </a:r>
            <a:endParaRPr lang="hu-HU" dirty="0"/>
          </a:p>
        </p:txBody>
      </p:sp>
      <p:sp>
        <p:nvSpPr>
          <p:cNvPr id="8" name="Élőláb helye 7"/>
          <p:cNvSpPr>
            <a:spLocks noGrp="1"/>
          </p:cNvSpPr>
          <p:nvPr>
            <p:ph type="ftr" sz="quarter" idx="11"/>
          </p:nvPr>
        </p:nvSpPr>
        <p:spPr/>
        <p:txBody>
          <a:bodyPr/>
          <a:lstStyle/>
          <a:p>
            <a:r>
              <a:rPr lang="hu-HU" dirty="0" smtClean="0"/>
              <a:t>Lábléc szövegének helye</a:t>
            </a:r>
            <a:endParaRPr lang="hu-HU" dirty="0"/>
          </a:p>
        </p:txBody>
      </p:sp>
      <p:sp>
        <p:nvSpPr>
          <p:cNvPr id="9" name="Dia számának helye 8"/>
          <p:cNvSpPr>
            <a:spLocks noGrp="1"/>
          </p:cNvSpPr>
          <p:nvPr>
            <p:ph type="sldNum" sz="quarter" idx="12"/>
          </p:nvPr>
        </p:nvSpPr>
        <p:spPr/>
        <p:txBody>
          <a:bodyPr/>
          <a:lstStyle/>
          <a:p>
            <a:fld id="{9CD8D479-8942-46E8-A226-A4E01F7A105C}" type="slidenum">
              <a:rPr lang="hu-HU" smtClean="0"/>
              <a:t>‹#›</a:t>
            </a:fld>
            <a:endParaRPr lang="hu-HU" dirty="0"/>
          </a:p>
        </p:txBody>
      </p:sp>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dirty="0"/>
          </a:p>
        </p:txBody>
      </p:sp>
      <p:sp>
        <p:nvSpPr>
          <p:cNvPr id="3" name="Dátum helye 2"/>
          <p:cNvSpPr>
            <a:spLocks noGrp="1"/>
          </p:cNvSpPr>
          <p:nvPr>
            <p:ph type="dt" sz="half" idx="10"/>
          </p:nvPr>
        </p:nvSpPr>
        <p:spPr/>
        <p:txBody>
          <a:bodyPr/>
          <a:lstStyle/>
          <a:p>
            <a:r>
              <a:rPr lang="hu-HU" dirty="0" smtClean="0"/>
              <a:t>2012. július 22.</a:t>
            </a:r>
            <a:endParaRPr lang="hu-HU" dirty="0"/>
          </a:p>
        </p:txBody>
      </p:sp>
      <p:sp>
        <p:nvSpPr>
          <p:cNvPr id="4" name="Élőláb helye 3"/>
          <p:cNvSpPr>
            <a:spLocks noGrp="1"/>
          </p:cNvSpPr>
          <p:nvPr>
            <p:ph type="ftr" sz="quarter" idx="11"/>
          </p:nvPr>
        </p:nvSpPr>
        <p:spPr/>
        <p:txBody>
          <a:bodyPr/>
          <a:lstStyle/>
          <a:p>
            <a:r>
              <a:rPr lang="hu-HU" dirty="0" smtClean="0"/>
              <a:t>Lábléc szövegének helye</a:t>
            </a:r>
            <a:endParaRPr lang="hu-HU" dirty="0"/>
          </a:p>
        </p:txBody>
      </p:sp>
      <p:sp>
        <p:nvSpPr>
          <p:cNvPr id="5" name="Dia számának helye 4"/>
          <p:cNvSpPr>
            <a:spLocks noGrp="1"/>
          </p:cNvSpPr>
          <p:nvPr>
            <p:ph type="sldNum" sz="quarter" idx="12"/>
          </p:nvPr>
        </p:nvSpPr>
        <p:spPr/>
        <p:txBody>
          <a:bodyPr/>
          <a:lstStyle/>
          <a:p>
            <a:fld id="{9CD8D479-8942-46E8-A226-A4E01F7A105C}" type="slidenum">
              <a:rPr lang="hu-HU" smtClean="0"/>
              <a:t>‹#›</a:t>
            </a:fld>
            <a:endParaRPr lang="hu-HU" dirty="0"/>
          </a:p>
        </p:txBody>
      </p:sp>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r>
              <a:rPr lang="hu-HU" dirty="0" smtClean="0"/>
              <a:t>2012. július 22.</a:t>
            </a:r>
            <a:endParaRPr lang="hu-HU" dirty="0"/>
          </a:p>
        </p:txBody>
      </p:sp>
      <p:sp>
        <p:nvSpPr>
          <p:cNvPr id="3" name="Élőláb helye 2"/>
          <p:cNvSpPr>
            <a:spLocks noGrp="1"/>
          </p:cNvSpPr>
          <p:nvPr>
            <p:ph type="ftr" sz="quarter" idx="11"/>
          </p:nvPr>
        </p:nvSpPr>
        <p:spPr/>
        <p:txBody>
          <a:bodyPr/>
          <a:lstStyle/>
          <a:p>
            <a:r>
              <a:rPr lang="hu-HU" dirty="0" smtClean="0"/>
              <a:t>Lábléc szövegének helye</a:t>
            </a:r>
            <a:endParaRPr lang="hu-HU" dirty="0"/>
          </a:p>
        </p:txBody>
      </p:sp>
      <p:sp>
        <p:nvSpPr>
          <p:cNvPr id="4" name="Dia számának helye 3"/>
          <p:cNvSpPr>
            <a:spLocks noGrp="1"/>
          </p:cNvSpPr>
          <p:nvPr>
            <p:ph type="sldNum" sz="quarter" idx="12"/>
          </p:nvPr>
        </p:nvSpPr>
        <p:spPr/>
        <p:txBody>
          <a:bodyPr/>
          <a:lstStyle/>
          <a:p>
            <a:fld id="{9CD8D479-8942-46E8-A226-A4E01F7A105C}" type="slidenum">
              <a:rPr lang="hu-HU" smtClean="0"/>
              <a:t>‹#›</a:t>
            </a:fld>
            <a:endParaRPr lang="hu-HU" dirty="0"/>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626679" y="919616"/>
            <a:ext cx="4155622" cy="2532888"/>
          </a:xfrm>
        </p:spPr>
        <p:txBody>
          <a:bodyPr anchor="b"/>
          <a:lstStyle>
            <a:lvl1pPr>
              <a:defRPr sz="3200"/>
            </a:lvl1pPr>
          </a:lstStyle>
          <a:p>
            <a:r>
              <a:rPr lang="hu-HU" smtClean="0"/>
              <a:t>Mintacím szerkesztése</a:t>
            </a:r>
            <a:endParaRPr lang="hu-HU" dirty="0"/>
          </a:p>
        </p:txBody>
      </p:sp>
      <p:sp>
        <p:nvSpPr>
          <p:cNvPr id="3" name="Tartalom helye 2"/>
          <p:cNvSpPr>
            <a:spLocks noGrp="1"/>
          </p:cNvSpPr>
          <p:nvPr>
            <p:ph idx="1"/>
          </p:nvPr>
        </p:nvSpPr>
        <p:spPr>
          <a:xfrm>
            <a:off x="1409699" y="915923"/>
            <a:ext cx="5216979" cy="5065776"/>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dirty="0"/>
          </a:p>
        </p:txBody>
      </p:sp>
      <p:sp>
        <p:nvSpPr>
          <p:cNvPr id="4" name="Szöveg helye 3"/>
          <p:cNvSpPr>
            <a:spLocks noGrp="1"/>
          </p:cNvSpPr>
          <p:nvPr>
            <p:ph type="body" sz="half" idx="2"/>
          </p:nvPr>
        </p:nvSpPr>
        <p:spPr>
          <a:xfrm>
            <a:off x="6626679" y="3446396"/>
            <a:ext cx="4155622" cy="2535303"/>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r>
              <a:rPr lang="hu-HU" dirty="0" smtClean="0"/>
              <a:t>2012. július 22.</a:t>
            </a:r>
            <a:endParaRPr lang="hu-HU" dirty="0"/>
          </a:p>
        </p:txBody>
      </p:sp>
      <p:sp>
        <p:nvSpPr>
          <p:cNvPr id="6" name="Élőláb helye 5"/>
          <p:cNvSpPr>
            <a:spLocks noGrp="1"/>
          </p:cNvSpPr>
          <p:nvPr>
            <p:ph type="ftr" sz="quarter" idx="11"/>
          </p:nvPr>
        </p:nvSpPr>
        <p:spPr/>
        <p:txBody>
          <a:bodyPr/>
          <a:lstStyle/>
          <a:p>
            <a:r>
              <a:rPr lang="hu-HU" dirty="0" smtClean="0"/>
              <a:t>Lábléc szövegének helye</a:t>
            </a:r>
            <a:endParaRPr lang="hu-HU" dirty="0"/>
          </a:p>
        </p:txBody>
      </p:sp>
      <p:sp>
        <p:nvSpPr>
          <p:cNvPr id="7" name="Dia számának helye 6"/>
          <p:cNvSpPr>
            <a:spLocks noGrp="1"/>
          </p:cNvSpPr>
          <p:nvPr>
            <p:ph type="sldNum" sz="quarter" idx="12"/>
          </p:nvPr>
        </p:nvSpPr>
        <p:spPr/>
        <p:txBody>
          <a:bodyPr/>
          <a:lstStyle/>
          <a:p>
            <a:fld id="{9CD8D479-8942-46E8-A226-A4E01F7A105C}" type="slidenum">
              <a:rPr lang="hu-HU" smtClean="0"/>
              <a:t>‹#›</a:t>
            </a:fld>
            <a:endParaRPr lang="hu-HU" dirty="0"/>
          </a:p>
        </p:txBody>
      </p:sp>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626680" y="919616"/>
            <a:ext cx="4155622" cy="2532888"/>
          </a:xfrm>
        </p:spPr>
        <p:txBody>
          <a:bodyPr anchor="b"/>
          <a:lstStyle>
            <a:lvl1pPr>
              <a:defRPr sz="3200"/>
            </a:lvl1pPr>
          </a:lstStyle>
          <a:p>
            <a:r>
              <a:rPr lang="hu-HU" smtClean="0"/>
              <a:t>Mintacím szerkesztése</a:t>
            </a:r>
            <a:endParaRPr lang="hu-HU" dirty="0"/>
          </a:p>
        </p:txBody>
      </p:sp>
      <p:sp>
        <p:nvSpPr>
          <p:cNvPr id="3" name="Kép helye 2"/>
          <p:cNvSpPr>
            <a:spLocks noGrp="1"/>
          </p:cNvSpPr>
          <p:nvPr>
            <p:ph type="pic" idx="1"/>
          </p:nvPr>
        </p:nvSpPr>
        <p:spPr>
          <a:xfrm>
            <a:off x="0" y="915923"/>
            <a:ext cx="6626677" cy="5065776"/>
          </a:xfrm>
        </p:spPr>
        <p:txBody>
          <a:bodyPr tIns="137160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hu-HU" dirty="0"/>
          </a:p>
        </p:txBody>
      </p:sp>
      <p:sp>
        <p:nvSpPr>
          <p:cNvPr id="4" name="Szöveg helye 3"/>
          <p:cNvSpPr>
            <a:spLocks noGrp="1"/>
          </p:cNvSpPr>
          <p:nvPr>
            <p:ph type="body" sz="half" idx="2"/>
          </p:nvPr>
        </p:nvSpPr>
        <p:spPr>
          <a:xfrm>
            <a:off x="6626680" y="3446397"/>
            <a:ext cx="4155622" cy="2535304"/>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r>
              <a:rPr lang="hu-HU" dirty="0" smtClean="0"/>
              <a:t>2012. július 22.</a:t>
            </a:r>
            <a:endParaRPr lang="hu-HU" dirty="0"/>
          </a:p>
        </p:txBody>
      </p:sp>
      <p:sp>
        <p:nvSpPr>
          <p:cNvPr id="6" name="Élőláb helye 5"/>
          <p:cNvSpPr>
            <a:spLocks noGrp="1"/>
          </p:cNvSpPr>
          <p:nvPr>
            <p:ph type="ftr" sz="quarter" idx="11"/>
          </p:nvPr>
        </p:nvSpPr>
        <p:spPr/>
        <p:txBody>
          <a:bodyPr/>
          <a:lstStyle/>
          <a:p>
            <a:r>
              <a:rPr lang="hu-HU" dirty="0" smtClean="0"/>
              <a:t>Lábléc szövegének helye</a:t>
            </a:r>
            <a:endParaRPr lang="hu-HU" dirty="0"/>
          </a:p>
        </p:txBody>
      </p:sp>
      <p:sp>
        <p:nvSpPr>
          <p:cNvPr id="7" name="Dia számának helye 6"/>
          <p:cNvSpPr>
            <a:spLocks noGrp="1"/>
          </p:cNvSpPr>
          <p:nvPr>
            <p:ph type="sldNum" sz="quarter" idx="12"/>
          </p:nvPr>
        </p:nvSpPr>
        <p:spPr/>
        <p:txBody>
          <a:bodyPr/>
          <a:lstStyle/>
          <a:p>
            <a:fld id="{9CD8D479-8942-46E8-A226-A4E01F7A105C}" type="slidenum">
              <a:rPr lang="hu-HU" smtClean="0"/>
              <a:t>‹#›</a:t>
            </a:fld>
            <a:endParaRPr lang="hu-HU" dirty="0"/>
          </a:p>
        </p:txBody>
      </p:sp>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Téglalap 9"/>
          <p:cNvSpPr/>
          <p:nvPr/>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p>
        </p:txBody>
      </p:sp>
      <p:sp>
        <p:nvSpPr>
          <p:cNvPr id="11" name="Téglalap 10"/>
          <p:cNvSpPr/>
          <p:nvPr/>
        </p:nvSpPr>
        <p:spPr>
          <a:xfrm>
            <a:off x="1609344"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solidFill>
                <a:schemeClr val="accent1">
                  <a:lumMod val="75000"/>
                </a:schemeClr>
              </a:solidFill>
            </a:endParaRPr>
          </a:p>
        </p:txBody>
      </p:sp>
      <p:sp>
        <p:nvSpPr>
          <p:cNvPr id="2" name="Cím helye 1"/>
          <p:cNvSpPr>
            <a:spLocks noGrp="1"/>
          </p:cNvSpPr>
          <p:nvPr>
            <p:ph type="title"/>
          </p:nvPr>
        </p:nvSpPr>
        <p:spPr>
          <a:xfrm>
            <a:off x="1410026" y="276087"/>
            <a:ext cx="9371949" cy="1183566"/>
          </a:xfrm>
          <a:prstGeom prst="rect">
            <a:avLst/>
          </a:prstGeom>
        </p:spPr>
        <p:txBody>
          <a:bodyPr vert="horz" lIns="91440" tIns="45720" rIns="91440" bIns="45720" rtlCol="0" anchor="b">
            <a:normAutofit/>
          </a:bodyPr>
          <a:lstStyle/>
          <a:p>
            <a:r>
              <a:rPr lang="hu-HU" dirty="0" smtClean="0"/>
              <a:t>Mintacím szerkesztése</a:t>
            </a:r>
            <a:endParaRPr lang="hu-HU" dirty="0"/>
          </a:p>
        </p:txBody>
      </p:sp>
      <p:sp>
        <p:nvSpPr>
          <p:cNvPr id="3" name="Szöveg helye 2"/>
          <p:cNvSpPr>
            <a:spLocks noGrp="1"/>
          </p:cNvSpPr>
          <p:nvPr>
            <p:ph type="body" idx="1"/>
          </p:nvPr>
        </p:nvSpPr>
        <p:spPr>
          <a:xfrm>
            <a:off x="1410027" y="1566001"/>
            <a:ext cx="9371948" cy="4620682"/>
          </a:xfrm>
          <a:prstGeom prst="rect">
            <a:avLst/>
          </a:prstGeom>
        </p:spPr>
        <p:txBody>
          <a:bodyPr vert="horz" lIns="91440" tIns="45720" rIns="91440" bIns="45720" rtlCol="0">
            <a:normAutofit/>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6" name="Dia számának helye 5"/>
          <p:cNvSpPr>
            <a:spLocks noGrp="1"/>
          </p:cNvSpPr>
          <p:nvPr>
            <p:ph type="sldNum" sz="quarter" idx="4"/>
          </p:nvPr>
        </p:nvSpPr>
        <p:spPr>
          <a:xfrm>
            <a:off x="0" y="6629400"/>
            <a:ext cx="410402" cy="228600"/>
          </a:xfrm>
          <a:prstGeom prst="rect">
            <a:avLst/>
          </a:prstGeom>
        </p:spPr>
        <p:txBody>
          <a:bodyPr vert="horz" lIns="91440" tIns="45720" rIns="91440" bIns="45720" rtlCol="0" anchor="ctr"/>
          <a:lstStyle>
            <a:lvl1pPr algn="r">
              <a:defRPr sz="800">
                <a:solidFill>
                  <a:schemeClr val="accent1">
                    <a:lumMod val="75000"/>
                  </a:schemeClr>
                </a:solidFill>
              </a:defRPr>
            </a:lvl1pPr>
          </a:lstStyle>
          <a:p>
            <a:fld id="{9CD8D479-8942-46E8-A226-A4E01F7A105C}" type="slidenum">
              <a:rPr lang="hu-HU" smtClean="0"/>
              <a:pPr/>
              <a:t>‹#›</a:t>
            </a:fld>
            <a:endParaRPr lang="hu-HU" dirty="0"/>
          </a:p>
        </p:txBody>
      </p:sp>
      <p:sp>
        <p:nvSpPr>
          <p:cNvPr id="4" name="Dátum helye 3"/>
          <p:cNvSpPr>
            <a:spLocks noGrp="1"/>
          </p:cNvSpPr>
          <p:nvPr>
            <p:ph type="dt" sz="half" idx="2"/>
          </p:nvPr>
        </p:nvSpPr>
        <p:spPr>
          <a:xfrm>
            <a:off x="431101" y="6629400"/>
            <a:ext cx="1000662" cy="228600"/>
          </a:xfrm>
          <a:prstGeom prst="rect">
            <a:avLst/>
          </a:prstGeom>
        </p:spPr>
        <p:txBody>
          <a:bodyPr vert="horz" lIns="91440" tIns="45720" rIns="91440" bIns="45720" rtlCol="0" anchor="ctr"/>
          <a:lstStyle>
            <a:lvl1pPr algn="r">
              <a:defRPr sz="800">
                <a:solidFill>
                  <a:schemeClr val="accent1">
                    <a:lumMod val="75000"/>
                  </a:schemeClr>
                </a:solidFill>
              </a:defRPr>
            </a:lvl1pPr>
          </a:lstStyle>
          <a:p>
            <a:r>
              <a:rPr lang="hu-HU" dirty="0" smtClean="0"/>
              <a:t>2012. július 22.</a:t>
            </a:r>
            <a:endParaRPr lang="hu-HU" dirty="0"/>
          </a:p>
        </p:txBody>
      </p:sp>
      <p:sp>
        <p:nvSpPr>
          <p:cNvPr id="5" name="Élőláb helye 4"/>
          <p:cNvSpPr>
            <a:spLocks noGrp="1"/>
          </p:cNvSpPr>
          <p:nvPr>
            <p:ph type="ftr" sz="quarter" idx="3"/>
          </p:nvPr>
        </p:nvSpPr>
        <p:spPr>
          <a:xfrm>
            <a:off x="1637716" y="6629400"/>
            <a:ext cx="9144259" cy="228600"/>
          </a:xfrm>
          <a:prstGeom prst="rect">
            <a:avLst/>
          </a:prstGeom>
        </p:spPr>
        <p:txBody>
          <a:bodyPr vert="horz" lIns="91440" tIns="45720" rIns="91440" bIns="45720" rtlCol="0" anchor="ctr"/>
          <a:lstStyle>
            <a:lvl1pPr algn="l">
              <a:defRPr sz="800">
                <a:solidFill>
                  <a:schemeClr val="accent1">
                    <a:lumMod val="75000"/>
                  </a:schemeClr>
                </a:solidFill>
              </a:defRPr>
            </a:lvl1pPr>
          </a:lstStyle>
          <a:p>
            <a:r>
              <a:rPr lang="hu-HU" dirty="0" smtClean="0"/>
              <a:t>Lábléc szövegének helye</a:t>
            </a:r>
            <a:endParaRPr lang="hu-HU" dirty="0"/>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l" defTabSz="914400" rtl="0" eaLnBrk="1" latinLnBrk="0" hangingPunct="1">
        <a:spcBef>
          <a:spcPct val="0"/>
        </a:spcBef>
        <a:buNone/>
        <a:defRPr sz="3400" kern="1200">
          <a:solidFill>
            <a:schemeClr val="accent1"/>
          </a:solidFill>
          <a:latin typeface="+mj-lt"/>
          <a:ea typeface="+mj-ea"/>
          <a:cs typeface="+mj-cs"/>
        </a:defRPr>
      </a:lvl1pPr>
    </p:titleStyle>
    <p:body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751777" y="875764"/>
            <a:ext cx="4846320" cy="3000778"/>
          </a:xfrm>
        </p:spPr>
        <p:txBody>
          <a:bodyPr>
            <a:normAutofit/>
          </a:bodyPr>
          <a:lstStyle/>
          <a:p>
            <a:r>
              <a:rPr lang="en-GB" b="1" dirty="0" err="1" smtClean="0"/>
              <a:t>OpenQAsS</a:t>
            </a:r>
            <a:r>
              <a:rPr lang="hu-HU" b="1" dirty="0" smtClean="0"/>
              <a:t/>
            </a:r>
            <a:br>
              <a:rPr lang="hu-HU" b="1" dirty="0" smtClean="0"/>
            </a:br>
            <a:r>
              <a:rPr lang="hu-HU" b="1" dirty="0" err="1" smtClean="0"/>
              <a:t>Quality</a:t>
            </a:r>
            <a:r>
              <a:rPr lang="hu-HU" b="1" dirty="0" smtClean="0"/>
              <a:t> Manager </a:t>
            </a:r>
            <a:br>
              <a:rPr lang="hu-HU" b="1" dirty="0" smtClean="0"/>
            </a:br>
            <a:r>
              <a:rPr lang="hu-HU" b="1" dirty="0" err="1" smtClean="0"/>
              <a:t>Loquet</a:t>
            </a:r>
            <a:r>
              <a:rPr lang="hu-HU" b="1" dirty="0" smtClean="0"/>
              <a:t> project </a:t>
            </a:r>
            <a:br>
              <a:rPr lang="hu-HU" b="1" dirty="0" smtClean="0"/>
            </a:br>
            <a:endParaRPr lang="hu-HU" dirty="0"/>
          </a:p>
        </p:txBody>
      </p:sp>
      <p:sp>
        <p:nvSpPr>
          <p:cNvPr id="3" name="Alcím 2"/>
          <p:cNvSpPr>
            <a:spLocks noGrp="1"/>
          </p:cNvSpPr>
          <p:nvPr>
            <p:ph type="subTitle" idx="1"/>
          </p:nvPr>
        </p:nvSpPr>
        <p:spPr>
          <a:xfrm>
            <a:off x="1751777" y="4842456"/>
            <a:ext cx="4846320" cy="987494"/>
          </a:xfrm>
        </p:spPr>
        <p:txBody>
          <a:bodyPr>
            <a:normAutofit/>
          </a:bodyPr>
          <a:lstStyle/>
          <a:p>
            <a:r>
              <a:rPr lang="hu-HU" dirty="0" smtClean="0"/>
              <a:t> </a:t>
            </a:r>
            <a:r>
              <a:rPr lang="hu-HU" sz="2400" dirty="0" smtClean="0"/>
              <a:t>Edinburgh, 2nd </a:t>
            </a:r>
            <a:r>
              <a:rPr lang="hu-HU" sz="2400" dirty="0" err="1" smtClean="0"/>
              <a:t>June</a:t>
            </a:r>
            <a:r>
              <a:rPr lang="hu-HU" sz="2400" dirty="0" smtClean="0"/>
              <a:t>, 2016</a:t>
            </a:r>
          </a:p>
          <a:p>
            <a:r>
              <a:rPr lang="en-GB" sz="2400" dirty="0" err="1" smtClean="0"/>
              <a:t>Trebag</a:t>
            </a:r>
            <a:r>
              <a:rPr lang="en-GB" sz="2400" dirty="0" smtClean="0"/>
              <a:t> </a:t>
            </a:r>
            <a:r>
              <a:rPr lang="en-GB" sz="2400" dirty="0"/>
              <a:t>Ltd.</a:t>
            </a:r>
            <a:endParaRPr lang="hu-HU" sz="2400" dirty="0"/>
          </a:p>
        </p:txBody>
      </p:sp>
      <p:pic>
        <p:nvPicPr>
          <p:cNvPr id="4" name="Picture 5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05685" y="1365162"/>
            <a:ext cx="14382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Kép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16" y="296214"/>
            <a:ext cx="1580875" cy="1738647"/>
          </a:xfrm>
          <a:prstGeom prst="rect">
            <a:avLst/>
          </a:prstGeom>
        </p:spPr>
      </p:pic>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pPr marL="0" indent="0">
              <a:buNone/>
            </a:pPr>
            <a:endParaRPr lang="hu-HU" dirty="0" smtClean="0"/>
          </a:p>
          <a:p>
            <a:pPr marL="0" indent="0">
              <a:buNone/>
            </a:pPr>
            <a:endParaRPr lang="hu-HU" dirty="0"/>
          </a:p>
        </p:txBody>
      </p:sp>
      <p:sp>
        <p:nvSpPr>
          <p:cNvPr id="4" name="Dátum helye 3"/>
          <p:cNvSpPr>
            <a:spLocks noGrp="1"/>
          </p:cNvSpPr>
          <p:nvPr>
            <p:ph type="dt" sz="half" idx="10"/>
          </p:nvPr>
        </p:nvSpPr>
        <p:spPr/>
        <p:txBody>
          <a:bodyPr/>
          <a:lstStyle/>
          <a:p>
            <a:r>
              <a:rPr lang="hu-HU" smtClean="0"/>
              <a:t>2012. július 22.</a:t>
            </a:r>
            <a:endParaRPr lang="hu-HU" dirty="0"/>
          </a:p>
        </p:txBody>
      </p:sp>
      <p:sp>
        <p:nvSpPr>
          <p:cNvPr id="5" name="Élőláb helye 4"/>
          <p:cNvSpPr>
            <a:spLocks noGrp="1"/>
          </p:cNvSpPr>
          <p:nvPr>
            <p:ph type="ftr" sz="quarter" idx="11"/>
          </p:nvPr>
        </p:nvSpPr>
        <p:spPr/>
        <p:txBody>
          <a:bodyPr/>
          <a:lstStyle/>
          <a:p>
            <a:r>
              <a:rPr lang="hu-HU" smtClean="0"/>
              <a:t>Lábléc szövegének helye</a:t>
            </a:r>
            <a:endParaRPr lang="hu-HU" dirty="0"/>
          </a:p>
        </p:txBody>
      </p:sp>
      <p:sp>
        <p:nvSpPr>
          <p:cNvPr id="6" name="Dia számának helye 5"/>
          <p:cNvSpPr>
            <a:spLocks noGrp="1"/>
          </p:cNvSpPr>
          <p:nvPr>
            <p:ph type="sldNum" sz="quarter" idx="12"/>
          </p:nvPr>
        </p:nvSpPr>
        <p:spPr/>
        <p:txBody>
          <a:bodyPr/>
          <a:lstStyle/>
          <a:p>
            <a:fld id="{9CD8D479-8942-46E8-A226-A4E01F7A105C}" type="slidenum">
              <a:rPr lang="hu-HU" smtClean="0"/>
              <a:t>10</a:t>
            </a:fld>
            <a:endParaRPr lang="hu-HU"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3975" y="1928813"/>
            <a:ext cx="9544050"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82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pPr marL="0" indent="0">
              <a:buNone/>
            </a:pPr>
            <a:endParaRPr lang="hu-HU" dirty="0" smtClean="0"/>
          </a:p>
          <a:p>
            <a:pPr marL="0" indent="0">
              <a:buNone/>
            </a:pPr>
            <a:endParaRPr lang="hu-HU" dirty="0"/>
          </a:p>
        </p:txBody>
      </p:sp>
      <p:sp>
        <p:nvSpPr>
          <p:cNvPr id="4" name="Dátum helye 3"/>
          <p:cNvSpPr>
            <a:spLocks noGrp="1"/>
          </p:cNvSpPr>
          <p:nvPr>
            <p:ph type="dt" sz="half" idx="10"/>
          </p:nvPr>
        </p:nvSpPr>
        <p:spPr/>
        <p:txBody>
          <a:bodyPr/>
          <a:lstStyle/>
          <a:p>
            <a:r>
              <a:rPr lang="hu-HU" smtClean="0"/>
              <a:t>2012. július 22.</a:t>
            </a:r>
            <a:endParaRPr lang="hu-HU" dirty="0"/>
          </a:p>
        </p:txBody>
      </p:sp>
      <p:sp>
        <p:nvSpPr>
          <p:cNvPr id="5" name="Élőláb helye 4"/>
          <p:cNvSpPr>
            <a:spLocks noGrp="1"/>
          </p:cNvSpPr>
          <p:nvPr>
            <p:ph type="ftr" sz="quarter" idx="11"/>
          </p:nvPr>
        </p:nvSpPr>
        <p:spPr/>
        <p:txBody>
          <a:bodyPr/>
          <a:lstStyle/>
          <a:p>
            <a:r>
              <a:rPr lang="hu-HU" smtClean="0"/>
              <a:t>Lábléc szövegének helye</a:t>
            </a:r>
            <a:endParaRPr lang="hu-HU" dirty="0"/>
          </a:p>
        </p:txBody>
      </p:sp>
      <p:sp>
        <p:nvSpPr>
          <p:cNvPr id="6" name="Dia számának helye 5"/>
          <p:cNvSpPr>
            <a:spLocks noGrp="1"/>
          </p:cNvSpPr>
          <p:nvPr>
            <p:ph type="sldNum" sz="quarter" idx="12"/>
          </p:nvPr>
        </p:nvSpPr>
        <p:spPr/>
        <p:txBody>
          <a:bodyPr/>
          <a:lstStyle/>
          <a:p>
            <a:fld id="{9CD8D479-8942-46E8-A226-A4E01F7A105C}" type="slidenum">
              <a:rPr lang="hu-HU" smtClean="0"/>
              <a:t>11</a:t>
            </a:fld>
            <a:endParaRPr lang="hu-HU"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4450" y="2414588"/>
            <a:ext cx="9563100" cy="202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5360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pPr marL="0" indent="0">
              <a:buNone/>
            </a:pPr>
            <a:endParaRPr lang="hu-HU" dirty="0" smtClean="0"/>
          </a:p>
          <a:p>
            <a:pPr marL="0" indent="0">
              <a:buNone/>
            </a:pPr>
            <a:endParaRPr lang="hu-HU" dirty="0"/>
          </a:p>
          <a:p>
            <a:pPr marL="0" indent="0">
              <a:buNone/>
            </a:pPr>
            <a:endParaRPr lang="hu-HU" dirty="0"/>
          </a:p>
        </p:txBody>
      </p:sp>
      <p:sp>
        <p:nvSpPr>
          <p:cNvPr id="4" name="Dátum helye 3"/>
          <p:cNvSpPr>
            <a:spLocks noGrp="1"/>
          </p:cNvSpPr>
          <p:nvPr>
            <p:ph type="dt" sz="half" idx="10"/>
          </p:nvPr>
        </p:nvSpPr>
        <p:spPr/>
        <p:txBody>
          <a:bodyPr/>
          <a:lstStyle/>
          <a:p>
            <a:r>
              <a:rPr lang="hu-HU" smtClean="0"/>
              <a:t>2012. július 22.</a:t>
            </a:r>
            <a:endParaRPr lang="hu-HU" dirty="0"/>
          </a:p>
        </p:txBody>
      </p:sp>
      <p:sp>
        <p:nvSpPr>
          <p:cNvPr id="5" name="Élőláb helye 4"/>
          <p:cNvSpPr>
            <a:spLocks noGrp="1"/>
          </p:cNvSpPr>
          <p:nvPr>
            <p:ph type="ftr" sz="quarter" idx="11"/>
          </p:nvPr>
        </p:nvSpPr>
        <p:spPr/>
        <p:txBody>
          <a:bodyPr/>
          <a:lstStyle/>
          <a:p>
            <a:r>
              <a:rPr lang="hu-HU" smtClean="0"/>
              <a:t>Lábléc szövegének helye</a:t>
            </a:r>
            <a:endParaRPr lang="hu-HU" dirty="0"/>
          </a:p>
        </p:txBody>
      </p:sp>
      <p:sp>
        <p:nvSpPr>
          <p:cNvPr id="6" name="Dia számának helye 5"/>
          <p:cNvSpPr>
            <a:spLocks noGrp="1"/>
          </p:cNvSpPr>
          <p:nvPr>
            <p:ph type="sldNum" sz="quarter" idx="12"/>
          </p:nvPr>
        </p:nvSpPr>
        <p:spPr/>
        <p:txBody>
          <a:bodyPr/>
          <a:lstStyle/>
          <a:p>
            <a:fld id="{9CD8D479-8942-46E8-A226-A4E01F7A105C}" type="slidenum">
              <a:rPr lang="hu-HU" smtClean="0"/>
              <a:t>12</a:t>
            </a:fld>
            <a:endParaRPr lang="hu-HU"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224088"/>
            <a:ext cx="9601200" cy="240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7328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pPr marL="0" indent="0">
              <a:buNone/>
            </a:pPr>
            <a:endParaRPr lang="hu-HU" dirty="0" smtClean="0"/>
          </a:p>
          <a:p>
            <a:pPr marL="0" indent="0">
              <a:buNone/>
            </a:pPr>
            <a:endParaRPr lang="hu-HU" dirty="0"/>
          </a:p>
        </p:txBody>
      </p:sp>
      <p:sp>
        <p:nvSpPr>
          <p:cNvPr id="4" name="Dátum helye 3"/>
          <p:cNvSpPr>
            <a:spLocks noGrp="1"/>
          </p:cNvSpPr>
          <p:nvPr>
            <p:ph type="dt" sz="half" idx="10"/>
          </p:nvPr>
        </p:nvSpPr>
        <p:spPr/>
        <p:txBody>
          <a:bodyPr/>
          <a:lstStyle/>
          <a:p>
            <a:r>
              <a:rPr lang="hu-HU" smtClean="0"/>
              <a:t>2012. július 22.</a:t>
            </a:r>
            <a:endParaRPr lang="hu-HU" dirty="0"/>
          </a:p>
        </p:txBody>
      </p:sp>
      <p:sp>
        <p:nvSpPr>
          <p:cNvPr id="5" name="Élőláb helye 4"/>
          <p:cNvSpPr>
            <a:spLocks noGrp="1"/>
          </p:cNvSpPr>
          <p:nvPr>
            <p:ph type="ftr" sz="quarter" idx="11"/>
          </p:nvPr>
        </p:nvSpPr>
        <p:spPr/>
        <p:txBody>
          <a:bodyPr/>
          <a:lstStyle/>
          <a:p>
            <a:r>
              <a:rPr lang="hu-HU" smtClean="0"/>
              <a:t>Lábléc szövegének helye</a:t>
            </a:r>
            <a:endParaRPr lang="hu-HU" dirty="0"/>
          </a:p>
        </p:txBody>
      </p:sp>
      <p:sp>
        <p:nvSpPr>
          <p:cNvPr id="6" name="Dia számának helye 5"/>
          <p:cNvSpPr>
            <a:spLocks noGrp="1"/>
          </p:cNvSpPr>
          <p:nvPr>
            <p:ph type="sldNum" sz="quarter" idx="12"/>
          </p:nvPr>
        </p:nvSpPr>
        <p:spPr/>
        <p:txBody>
          <a:bodyPr/>
          <a:lstStyle/>
          <a:p>
            <a:fld id="{9CD8D479-8942-46E8-A226-A4E01F7A105C}" type="slidenum">
              <a:rPr lang="hu-HU" smtClean="0"/>
              <a:t>13</a:t>
            </a:fld>
            <a:endParaRPr lang="hu-HU"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9238" y="623888"/>
            <a:ext cx="9153525" cy="561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6946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Thank</a:t>
            </a:r>
            <a:r>
              <a:rPr lang="hu-HU" dirty="0" smtClean="0"/>
              <a:t> </a:t>
            </a:r>
            <a:r>
              <a:rPr lang="hu-HU" dirty="0" err="1" smtClean="0"/>
              <a:t>you</a:t>
            </a:r>
            <a:r>
              <a:rPr lang="hu-HU" dirty="0" smtClean="0"/>
              <a:t> </a:t>
            </a:r>
            <a:r>
              <a:rPr lang="hu-HU" dirty="0" err="1" smtClean="0"/>
              <a:t>for</a:t>
            </a:r>
            <a:r>
              <a:rPr lang="hu-HU" dirty="0" smtClean="0"/>
              <a:t> </a:t>
            </a:r>
            <a:r>
              <a:rPr lang="hu-HU" dirty="0" err="1" smtClean="0"/>
              <a:t>your</a:t>
            </a:r>
            <a:r>
              <a:rPr lang="hu-HU" dirty="0" smtClean="0"/>
              <a:t> </a:t>
            </a:r>
            <a:r>
              <a:rPr lang="hu-HU" dirty="0" err="1" smtClean="0"/>
              <a:t>cooperation</a:t>
            </a:r>
            <a:r>
              <a:rPr lang="hu-HU" dirty="0" smtClean="0"/>
              <a:t>! </a:t>
            </a:r>
            <a:r>
              <a:rPr lang="hu-HU" dirty="0" smtClean="0">
                <a:sym typeface="Wingdings" panose="05000000000000000000" pitchFamily="2" charset="2"/>
              </a:rPr>
              <a:t></a:t>
            </a:r>
            <a:endParaRPr lang="en-US" dirty="0"/>
          </a:p>
        </p:txBody>
      </p:sp>
      <p:sp>
        <p:nvSpPr>
          <p:cNvPr id="3" name="Szöveg helye 2"/>
          <p:cNvSpPr>
            <a:spLocks noGrp="1"/>
          </p:cNvSpPr>
          <p:nvPr>
            <p:ph type="body" idx="1"/>
          </p:nvPr>
        </p:nvSpPr>
        <p:spPr/>
        <p:txBody>
          <a:bodyPr/>
          <a:lstStyle/>
          <a:p>
            <a:r>
              <a:rPr lang="hu-HU" dirty="0" err="1" smtClean="0"/>
              <a:t>Eniko</a:t>
            </a:r>
            <a:r>
              <a:rPr lang="hu-HU" smtClean="0"/>
              <a:t> Nagy, </a:t>
            </a:r>
            <a:r>
              <a:rPr lang="hu-HU" dirty="0" err="1" smtClean="0"/>
              <a:t>Trebag</a:t>
            </a:r>
            <a:r>
              <a:rPr lang="hu-HU" dirty="0" smtClean="0"/>
              <a:t> Ltd.</a:t>
            </a:r>
            <a:endParaRPr lang="en-US" dirty="0"/>
          </a:p>
        </p:txBody>
      </p:sp>
    </p:spTree>
    <p:extLst>
      <p:ext uri="{BB962C8B-B14F-4D97-AF65-F5344CB8AC3E}">
        <p14:creationId xmlns:p14="http://schemas.microsoft.com/office/powerpoint/2010/main" val="109625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Loquet-Learning</a:t>
            </a:r>
            <a:r>
              <a:rPr lang="hu-HU" dirty="0" smtClean="0"/>
              <a:t> </a:t>
            </a:r>
            <a:r>
              <a:rPr lang="hu-HU" dirty="0" err="1" smtClean="0"/>
              <a:t>Outcomes</a:t>
            </a:r>
            <a:r>
              <a:rPr lang="hu-HU" dirty="0" smtClean="0"/>
              <a:t> </a:t>
            </a:r>
            <a:r>
              <a:rPr lang="hu-HU" dirty="0" err="1" smtClean="0"/>
              <a:t>in</a:t>
            </a:r>
            <a:r>
              <a:rPr lang="hu-HU" dirty="0" smtClean="0"/>
              <a:t> </a:t>
            </a:r>
            <a:r>
              <a:rPr lang="hu-HU" dirty="0" err="1" smtClean="0"/>
              <a:t>Quality</a:t>
            </a:r>
            <a:r>
              <a:rPr lang="hu-HU" dirty="0" smtClean="0"/>
              <a:t> </a:t>
            </a:r>
            <a:r>
              <a:rPr lang="hu-HU" dirty="0" err="1" smtClean="0"/>
              <a:t>in</a:t>
            </a:r>
            <a:r>
              <a:rPr lang="hu-HU" dirty="0" smtClean="0"/>
              <a:t> Education and </a:t>
            </a:r>
            <a:r>
              <a:rPr lang="hu-HU" dirty="0" err="1" smtClean="0"/>
              <a:t>Training</a:t>
            </a:r>
            <a:endParaRPr lang="hu-HU" dirty="0"/>
          </a:p>
        </p:txBody>
      </p:sp>
      <p:sp>
        <p:nvSpPr>
          <p:cNvPr id="3" name="Tartalom helye 2"/>
          <p:cNvSpPr>
            <a:spLocks noGrp="1"/>
          </p:cNvSpPr>
          <p:nvPr>
            <p:ph idx="1"/>
          </p:nvPr>
        </p:nvSpPr>
        <p:spPr/>
        <p:txBody>
          <a:bodyPr>
            <a:normAutofit/>
          </a:bodyPr>
          <a:lstStyle/>
          <a:p>
            <a:r>
              <a:rPr lang="hu-HU" dirty="0" smtClean="0"/>
              <a:t>Project </a:t>
            </a:r>
            <a:r>
              <a:rPr lang="hu-HU" dirty="0" err="1" smtClean="0"/>
              <a:t>on</a:t>
            </a:r>
            <a:r>
              <a:rPr lang="hu-HU" dirty="0" smtClean="0"/>
              <a:t> </a:t>
            </a:r>
            <a:r>
              <a:rPr lang="hu-HU" dirty="0" err="1" smtClean="0"/>
              <a:t>the</a:t>
            </a:r>
            <a:r>
              <a:rPr lang="hu-HU" dirty="0" smtClean="0"/>
              <a:t> </a:t>
            </a:r>
            <a:r>
              <a:rPr lang="hu-HU" dirty="0" err="1" smtClean="0"/>
              <a:t>quality</a:t>
            </a:r>
            <a:r>
              <a:rPr lang="hu-HU" dirty="0" smtClean="0"/>
              <a:t> </a:t>
            </a:r>
            <a:r>
              <a:rPr lang="hu-HU" dirty="0" err="1" smtClean="0"/>
              <a:t>assurance</a:t>
            </a:r>
            <a:r>
              <a:rPr lang="hu-HU" dirty="0" smtClean="0"/>
              <a:t> </a:t>
            </a:r>
            <a:r>
              <a:rPr lang="hu-HU" dirty="0" err="1" smtClean="0"/>
              <a:t>in</a:t>
            </a:r>
            <a:r>
              <a:rPr lang="hu-HU" dirty="0" smtClean="0"/>
              <a:t> VET </a:t>
            </a:r>
            <a:r>
              <a:rPr lang="hu-HU" dirty="0" err="1" smtClean="0"/>
              <a:t>education</a:t>
            </a:r>
            <a:endParaRPr lang="hu-HU" dirty="0" smtClean="0"/>
          </a:p>
          <a:p>
            <a:endParaRPr lang="hu-HU" dirty="0"/>
          </a:p>
          <a:p>
            <a:r>
              <a:rPr lang="en-US" dirty="0"/>
              <a:t>The LOQUET project aims to fill this gap by transferring good practices from the field of quality management in the businesses to the sector of Vocational Education and Training (VET) in seven countries: Poland, Greece, Cyprus, Sweden, France, Hungary and Germany. </a:t>
            </a:r>
          </a:p>
          <a:p>
            <a:r>
              <a:rPr lang="en-US" dirty="0" smtClean="0"/>
              <a:t>Overall </a:t>
            </a:r>
            <a:r>
              <a:rPr lang="en-US" dirty="0"/>
              <a:t>it is expected that in the short term, the project will contribute to the capacity building of quality assurance managers in VET institutions while in the long term it will make a contribution to quality assurance systems in the VET sector across Europe</a:t>
            </a:r>
          </a:p>
          <a:p>
            <a:endParaRPr lang="hu-HU" dirty="0"/>
          </a:p>
        </p:txBody>
      </p:sp>
      <p:sp>
        <p:nvSpPr>
          <p:cNvPr id="4" name="Dátum helye 3"/>
          <p:cNvSpPr>
            <a:spLocks noGrp="1"/>
          </p:cNvSpPr>
          <p:nvPr>
            <p:ph type="dt" sz="half" idx="10"/>
          </p:nvPr>
        </p:nvSpPr>
        <p:spPr/>
        <p:txBody>
          <a:bodyPr/>
          <a:lstStyle/>
          <a:p>
            <a:r>
              <a:rPr lang="hu-HU" smtClean="0"/>
              <a:t>2012. július 22.</a:t>
            </a:r>
            <a:endParaRPr lang="hu-HU" dirty="0"/>
          </a:p>
        </p:txBody>
      </p:sp>
      <p:sp>
        <p:nvSpPr>
          <p:cNvPr id="5" name="Élőláb helye 4"/>
          <p:cNvSpPr>
            <a:spLocks noGrp="1"/>
          </p:cNvSpPr>
          <p:nvPr>
            <p:ph type="ftr" sz="quarter" idx="11"/>
          </p:nvPr>
        </p:nvSpPr>
        <p:spPr/>
        <p:txBody>
          <a:bodyPr/>
          <a:lstStyle/>
          <a:p>
            <a:r>
              <a:rPr lang="hu-HU" smtClean="0"/>
              <a:t>Lábléc szövegének helye</a:t>
            </a:r>
            <a:endParaRPr lang="hu-HU" dirty="0"/>
          </a:p>
        </p:txBody>
      </p:sp>
      <p:sp>
        <p:nvSpPr>
          <p:cNvPr id="6" name="Dia számának helye 5"/>
          <p:cNvSpPr>
            <a:spLocks noGrp="1"/>
          </p:cNvSpPr>
          <p:nvPr>
            <p:ph type="sldNum" sz="quarter" idx="12"/>
          </p:nvPr>
        </p:nvSpPr>
        <p:spPr/>
        <p:txBody>
          <a:bodyPr/>
          <a:lstStyle/>
          <a:p>
            <a:fld id="{9CD8D479-8942-46E8-A226-A4E01F7A105C}" type="slidenum">
              <a:rPr lang="hu-HU" smtClean="0"/>
              <a:t>2</a:t>
            </a:fld>
            <a:endParaRPr lang="hu-HU" dirty="0"/>
          </a:p>
        </p:txBody>
      </p:sp>
    </p:spTree>
    <p:extLst>
      <p:ext uri="{BB962C8B-B14F-4D97-AF65-F5344CB8AC3E}">
        <p14:creationId xmlns:p14="http://schemas.microsoft.com/office/powerpoint/2010/main" val="2848084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r>
              <a:rPr lang="en-US" dirty="0"/>
              <a:t>Furthermore the LOQUET project aims:</a:t>
            </a:r>
          </a:p>
          <a:p>
            <a:r>
              <a:rPr lang="en-US" dirty="0"/>
              <a:t>to develop a competency profile framework for quality managers in VET institutions, so as to be able to design, implement, evaluate and review effective quality management systems in their institutions;</a:t>
            </a:r>
          </a:p>
          <a:p>
            <a:r>
              <a:rPr lang="en-US" dirty="0"/>
              <a:t>to introduce a comprehensive unit-based training course – expressed in terms of transferrable learning outcomes - for VET quality managers in line with the requirements of the European Quality Assurance Reference Framework Recommendation (EQARF Recommendation);</a:t>
            </a:r>
          </a:p>
          <a:p>
            <a:r>
              <a:rPr lang="en-US" dirty="0"/>
              <a:t>to raise awareness regarding the importance of the EQAVET principles in VET institutions across Europe.</a:t>
            </a:r>
          </a:p>
          <a:p>
            <a:r>
              <a:rPr lang="en-US" dirty="0"/>
              <a:t> </a:t>
            </a:r>
          </a:p>
          <a:p>
            <a:endParaRPr lang="hu-HU" dirty="0"/>
          </a:p>
        </p:txBody>
      </p:sp>
      <p:sp>
        <p:nvSpPr>
          <p:cNvPr id="4" name="Dátum helye 3"/>
          <p:cNvSpPr>
            <a:spLocks noGrp="1"/>
          </p:cNvSpPr>
          <p:nvPr>
            <p:ph type="dt" sz="half" idx="10"/>
          </p:nvPr>
        </p:nvSpPr>
        <p:spPr/>
        <p:txBody>
          <a:bodyPr/>
          <a:lstStyle/>
          <a:p>
            <a:r>
              <a:rPr lang="hu-HU" smtClean="0"/>
              <a:t>2012. július 22.</a:t>
            </a:r>
            <a:endParaRPr lang="hu-HU" dirty="0"/>
          </a:p>
        </p:txBody>
      </p:sp>
      <p:sp>
        <p:nvSpPr>
          <p:cNvPr id="5" name="Élőláb helye 4"/>
          <p:cNvSpPr>
            <a:spLocks noGrp="1"/>
          </p:cNvSpPr>
          <p:nvPr>
            <p:ph type="ftr" sz="quarter" idx="11"/>
          </p:nvPr>
        </p:nvSpPr>
        <p:spPr/>
        <p:txBody>
          <a:bodyPr/>
          <a:lstStyle/>
          <a:p>
            <a:r>
              <a:rPr lang="hu-HU" smtClean="0"/>
              <a:t>Lábléc szövegének helye</a:t>
            </a:r>
            <a:endParaRPr lang="hu-HU" dirty="0"/>
          </a:p>
        </p:txBody>
      </p:sp>
      <p:sp>
        <p:nvSpPr>
          <p:cNvPr id="6" name="Dia számának helye 5"/>
          <p:cNvSpPr>
            <a:spLocks noGrp="1"/>
          </p:cNvSpPr>
          <p:nvPr>
            <p:ph type="sldNum" sz="quarter" idx="12"/>
          </p:nvPr>
        </p:nvSpPr>
        <p:spPr/>
        <p:txBody>
          <a:bodyPr/>
          <a:lstStyle/>
          <a:p>
            <a:fld id="{9CD8D479-8942-46E8-A226-A4E01F7A105C}" type="slidenum">
              <a:rPr lang="hu-HU" smtClean="0"/>
              <a:t>3</a:t>
            </a:fld>
            <a:endParaRPr lang="hu-HU" dirty="0"/>
          </a:p>
        </p:txBody>
      </p:sp>
    </p:spTree>
    <p:extLst>
      <p:ext uri="{BB962C8B-B14F-4D97-AF65-F5344CB8AC3E}">
        <p14:creationId xmlns:p14="http://schemas.microsoft.com/office/powerpoint/2010/main" val="2134551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Competence</a:t>
            </a:r>
            <a:r>
              <a:rPr lang="hu-HU" dirty="0" smtClean="0"/>
              <a:t> </a:t>
            </a:r>
            <a:r>
              <a:rPr lang="hu-HU" dirty="0" err="1" smtClean="0"/>
              <a:t>profile</a:t>
            </a:r>
            <a:r>
              <a:rPr lang="hu-HU" dirty="0" smtClean="0"/>
              <a:t> of a </a:t>
            </a:r>
            <a:r>
              <a:rPr lang="hu-HU" dirty="0" err="1" smtClean="0"/>
              <a:t>quality</a:t>
            </a:r>
            <a:r>
              <a:rPr lang="hu-HU" dirty="0" smtClean="0"/>
              <a:t> </a:t>
            </a:r>
            <a:r>
              <a:rPr lang="hu-HU" dirty="0" err="1" smtClean="0"/>
              <a:t>manager</a:t>
            </a:r>
            <a:endParaRPr lang="hu-HU" dirty="0"/>
          </a:p>
        </p:txBody>
      </p:sp>
      <p:sp>
        <p:nvSpPr>
          <p:cNvPr id="3" name="Tartalom helye 2"/>
          <p:cNvSpPr>
            <a:spLocks noGrp="1"/>
          </p:cNvSpPr>
          <p:nvPr>
            <p:ph idx="1"/>
          </p:nvPr>
        </p:nvSpPr>
        <p:spPr/>
        <p:txBody>
          <a:bodyPr/>
          <a:lstStyle/>
          <a:p>
            <a:r>
              <a:rPr lang="hu-HU" dirty="0" err="1" smtClean="0"/>
              <a:t>Based</a:t>
            </a:r>
            <a:r>
              <a:rPr lang="hu-HU" dirty="0" smtClean="0"/>
              <a:t> </a:t>
            </a:r>
            <a:r>
              <a:rPr lang="hu-HU" dirty="0" err="1" smtClean="0"/>
              <a:t>on</a:t>
            </a:r>
            <a:r>
              <a:rPr lang="hu-HU" dirty="0" smtClean="0"/>
              <a:t> PDCA </a:t>
            </a:r>
            <a:r>
              <a:rPr lang="hu-HU" dirty="0" err="1" smtClean="0"/>
              <a:t>cycle</a:t>
            </a:r>
            <a:endParaRPr lang="hu-HU" dirty="0" smtClean="0"/>
          </a:p>
          <a:p>
            <a:endParaRPr lang="hu-HU" dirty="0"/>
          </a:p>
          <a:p>
            <a:endParaRPr lang="hu-HU" dirty="0"/>
          </a:p>
        </p:txBody>
      </p:sp>
      <p:sp>
        <p:nvSpPr>
          <p:cNvPr id="4" name="Dátum helye 3"/>
          <p:cNvSpPr>
            <a:spLocks noGrp="1"/>
          </p:cNvSpPr>
          <p:nvPr>
            <p:ph type="dt" sz="half" idx="10"/>
          </p:nvPr>
        </p:nvSpPr>
        <p:spPr/>
        <p:txBody>
          <a:bodyPr/>
          <a:lstStyle/>
          <a:p>
            <a:r>
              <a:rPr lang="hu-HU" smtClean="0"/>
              <a:t>2012. július 22.</a:t>
            </a:r>
            <a:endParaRPr lang="hu-HU" dirty="0"/>
          </a:p>
        </p:txBody>
      </p:sp>
      <p:sp>
        <p:nvSpPr>
          <p:cNvPr id="5" name="Élőláb helye 4"/>
          <p:cNvSpPr>
            <a:spLocks noGrp="1"/>
          </p:cNvSpPr>
          <p:nvPr>
            <p:ph type="ftr" sz="quarter" idx="11"/>
          </p:nvPr>
        </p:nvSpPr>
        <p:spPr/>
        <p:txBody>
          <a:bodyPr/>
          <a:lstStyle/>
          <a:p>
            <a:r>
              <a:rPr lang="hu-HU" smtClean="0"/>
              <a:t>Lábléc szövegének helye</a:t>
            </a:r>
            <a:endParaRPr lang="hu-HU" dirty="0"/>
          </a:p>
        </p:txBody>
      </p:sp>
      <p:sp>
        <p:nvSpPr>
          <p:cNvPr id="6" name="Dia számának helye 5"/>
          <p:cNvSpPr>
            <a:spLocks noGrp="1"/>
          </p:cNvSpPr>
          <p:nvPr>
            <p:ph type="sldNum" sz="quarter" idx="12"/>
          </p:nvPr>
        </p:nvSpPr>
        <p:spPr/>
        <p:txBody>
          <a:bodyPr/>
          <a:lstStyle/>
          <a:p>
            <a:fld id="{9CD8D479-8942-46E8-A226-A4E01F7A105C}" type="slidenum">
              <a:rPr lang="hu-HU" smtClean="0"/>
              <a:t>4</a:t>
            </a:fld>
            <a:endParaRPr lang="hu-H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8372" y="2922096"/>
            <a:ext cx="3905250" cy="322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3324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endParaRPr lang="hu-HU" dirty="0"/>
          </a:p>
        </p:txBody>
      </p:sp>
      <p:sp>
        <p:nvSpPr>
          <p:cNvPr id="4" name="Dátum helye 3"/>
          <p:cNvSpPr>
            <a:spLocks noGrp="1"/>
          </p:cNvSpPr>
          <p:nvPr>
            <p:ph type="dt" sz="half" idx="10"/>
          </p:nvPr>
        </p:nvSpPr>
        <p:spPr/>
        <p:txBody>
          <a:bodyPr/>
          <a:lstStyle/>
          <a:p>
            <a:r>
              <a:rPr lang="hu-HU" smtClean="0"/>
              <a:t>2012. július 22.</a:t>
            </a:r>
            <a:endParaRPr lang="hu-HU" dirty="0"/>
          </a:p>
        </p:txBody>
      </p:sp>
      <p:sp>
        <p:nvSpPr>
          <p:cNvPr id="5" name="Élőláb helye 4"/>
          <p:cNvSpPr>
            <a:spLocks noGrp="1"/>
          </p:cNvSpPr>
          <p:nvPr>
            <p:ph type="ftr" sz="quarter" idx="11"/>
          </p:nvPr>
        </p:nvSpPr>
        <p:spPr/>
        <p:txBody>
          <a:bodyPr/>
          <a:lstStyle/>
          <a:p>
            <a:r>
              <a:rPr lang="hu-HU" smtClean="0"/>
              <a:t>Lábléc szövegének helye</a:t>
            </a:r>
            <a:endParaRPr lang="hu-HU" dirty="0"/>
          </a:p>
        </p:txBody>
      </p:sp>
      <p:sp>
        <p:nvSpPr>
          <p:cNvPr id="6" name="Dia számának helye 5"/>
          <p:cNvSpPr>
            <a:spLocks noGrp="1"/>
          </p:cNvSpPr>
          <p:nvPr>
            <p:ph type="sldNum" sz="quarter" idx="12"/>
          </p:nvPr>
        </p:nvSpPr>
        <p:spPr/>
        <p:txBody>
          <a:bodyPr/>
          <a:lstStyle/>
          <a:p>
            <a:fld id="{9CD8D479-8942-46E8-A226-A4E01F7A105C}" type="slidenum">
              <a:rPr lang="hu-HU" smtClean="0"/>
              <a:t>5</a:t>
            </a:fld>
            <a:endParaRPr lang="hu-H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438" y="2114550"/>
            <a:ext cx="9001125"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1618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endParaRPr lang="hu-HU" dirty="0"/>
          </a:p>
        </p:txBody>
      </p:sp>
      <p:sp>
        <p:nvSpPr>
          <p:cNvPr id="4" name="Dátum helye 3"/>
          <p:cNvSpPr>
            <a:spLocks noGrp="1"/>
          </p:cNvSpPr>
          <p:nvPr>
            <p:ph type="dt" sz="half" idx="10"/>
          </p:nvPr>
        </p:nvSpPr>
        <p:spPr/>
        <p:txBody>
          <a:bodyPr/>
          <a:lstStyle/>
          <a:p>
            <a:r>
              <a:rPr lang="hu-HU" smtClean="0"/>
              <a:t>2012. július 22.</a:t>
            </a:r>
            <a:endParaRPr lang="hu-HU" dirty="0"/>
          </a:p>
        </p:txBody>
      </p:sp>
      <p:sp>
        <p:nvSpPr>
          <p:cNvPr id="5" name="Élőláb helye 4"/>
          <p:cNvSpPr>
            <a:spLocks noGrp="1"/>
          </p:cNvSpPr>
          <p:nvPr>
            <p:ph type="ftr" sz="quarter" idx="11"/>
          </p:nvPr>
        </p:nvSpPr>
        <p:spPr/>
        <p:txBody>
          <a:bodyPr/>
          <a:lstStyle/>
          <a:p>
            <a:r>
              <a:rPr lang="hu-HU" smtClean="0"/>
              <a:t>Lábléc szövegének helye</a:t>
            </a:r>
            <a:endParaRPr lang="hu-HU" dirty="0"/>
          </a:p>
        </p:txBody>
      </p:sp>
      <p:sp>
        <p:nvSpPr>
          <p:cNvPr id="6" name="Dia számának helye 5"/>
          <p:cNvSpPr>
            <a:spLocks noGrp="1"/>
          </p:cNvSpPr>
          <p:nvPr>
            <p:ph type="sldNum" sz="quarter" idx="12"/>
          </p:nvPr>
        </p:nvSpPr>
        <p:spPr/>
        <p:txBody>
          <a:bodyPr/>
          <a:lstStyle/>
          <a:p>
            <a:fld id="{9CD8D479-8942-46E8-A226-A4E01F7A105C}" type="slidenum">
              <a:rPr lang="hu-HU" smtClean="0"/>
              <a:t>6</a:t>
            </a:fld>
            <a:endParaRPr lang="hu-H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4450" y="2105025"/>
            <a:ext cx="95631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3831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endParaRPr lang="hu-HU" dirty="0" smtClean="0"/>
          </a:p>
          <a:p>
            <a:pPr marL="0" indent="0">
              <a:buNone/>
            </a:pPr>
            <a:endParaRPr lang="hu-HU" dirty="0"/>
          </a:p>
        </p:txBody>
      </p:sp>
      <p:sp>
        <p:nvSpPr>
          <p:cNvPr id="4" name="Dátum helye 3"/>
          <p:cNvSpPr>
            <a:spLocks noGrp="1"/>
          </p:cNvSpPr>
          <p:nvPr>
            <p:ph type="dt" sz="half" idx="10"/>
          </p:nvPr>
        </p:nvSpPr>
        <p:spPr/>
        <p:txBody>
          <a:bodyPr/>
          <a:lstStyle/>
          <a:p>
            <a:r>
              <a:rPr lang="hu-HU" smtClean="0"/>
              <a:t>2012. július 22.</a:t>
            </a:r>
            <a:endParaRPr lang="hu-HU" dirty="0"/>
          </a:p>
        </p:txBody>
      </p:sp>
      <p:sp>
        <p:nvSpPr>
          <p:cNvPr id="5" name="Élőláb helye 4"/>
          <p:cNvSpPr>
            <a:spLocks noGrp="1"/>
          </p:cNvSpPr>
          <p:nvPr>
            <p:ph type="ftr" sz="quarter" idx="11"/>
          </p:nvPr>
        </p:nvSpPr>
        <p:spPr/>
        <p:txBody>
          <a:bodyPr/>
          <a:lstStyle/>
          <a:p>
            <a:r>
              <a:rPr lang="hu-HU" smtClean="0"/>
              <a:t>Lábléc szövegének helye</a:t>
            </a:r>
            <a:endParaRPr lang="hu-HU" dirty="0"/>
          </a:p>
        </p:txBody>
      </p:sp>
      <p:sp>
        <p:nvSpPr>
          <p:cNvPr id="6" name="Dia számának helye 5"/>
          <p:cNvSpPr>
            <a:spLocks noGrp="1"/>
          </p:cNvSpPr>
          <p:nvPr>
            <p:ph type="sldNum" sz="quarter" idx="12"/>
          </p:nvPr>
        </p:nvSpPr>
        <p:spPr/>
        <p:txBody>
          <a:bodyPr/>
          <a:lstStyle/>
          <a:p>
            <a:fld id="{9CD8D479-8942-46E8-A226-A4E01F7A105C}" type="slidenum">
              <a:rPr lang="hu-HU" smtClean="0"/>
              <a:t>7</a:t>
            </a:fld>
            <a:endParaRPr lang="hu-H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2588" y="2033588"/>
            <a:ext cx="8886825" cy="279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816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pPr marL="0" indent="0">
              <a:buNone/>
            </a:pPr>
            <a:endParaRPr lang="hu-HU" dirty="0" smtClean="0"/>
          </a:p>
          <a:p>
            <a:pPr marL="0" indent="0">
              <a:buNone/>
            </a:pPr>
            <a:endParaRPr lang="hu-HU" dirty="0"/>
          </a:p>
        </p:txBody>
      </p:sp>
      <p:sp>
        <p:nvSpPr>
          <p:cNvPr id="4" name="Dátum helye 3"/>
          <p:cNvSpPr>
            <a:spLocks noGrp="1"/>
          </p:cNvSpPr>
          <p:nvPr>
            <p:ph type="dt" sz="half" idx="10"/>
          </p:nvPr>
        </p:nvSpPr>
        <p:spPr/>
        <p:txBody>
          <a:bodyPr/>
          <a:lstStyle/>
          <a:p>
            <a:r>
              <a:rPr lang="hu-HU" smtClean="0"/>
              <a:t>2012. július 22.</a:t>
            </a:r>
            <a:endParaRPr lang="hu-HU" dirty="0"/>
          </a:p>
        </p:txBody>
      </p:sp>
      <p:sp>
        <p:nvSpPr>
          <p:cNvPr id="5" name="Élőláb helye 4"/>
          <p:cNvSpPr>
            <a:spLocks noGrp="1"/>
          </p:cNvSpPr>
          <p:nvPr>
            <p:ph type="ftr" sz="quarter" idx="11"/>
          </p:nvPr>
        </p:nvSpPr>
        <p:spPr/>
        <p:txBody>
          <a:bodyPr/>
          <a:lstStyle/>
          <a:p>
            <a:r>
              <a:rPr lang="hu-HU" smtClean="0"/>
              <a:t>Lábléc szövegének helye</a:t>
            </a:r>
            <a:endParaRPr lang="hu-HU" dirty="0"/>
          </a:p>
        </p:txBody>
      </p:sp>
      <p:sp>
        <p:nvSpPr>
          <p:cNvPr id="6" name="Dia számának helye 5"/>
          <p:cNvSpPr>
            <a:spLocks noGrp="1"/>
          </p:cNvSpPr>
          <p:nvPr>
            <p:ph type="sldNum" sz="quarter" idx="12"/>
          </p:nvPr>
        </p:nvSpPr>
        <p:spPr/>
        <p:txBody>
          <a:bodyPr/>
          <a:lstStyle/>
          <a:p>
            <a:fld id="{9CD8D479-8942-46E8-A226-A4E01F7A105C}" type="slidenum">
              <a:rPr lang="hu-HU" smtClean="0"/>
              <a:t>8</a:t>
            </a:fld>
            <a:endParaRPr lang="hu-HU"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2100" y="1928813"/>
            <a:ext cx="9067800"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4929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pPr marL="0" indent="0">
              <a:buNone/>
            </a:pPr>
            <a:endParaRPr lang="hu-HU" dirty="0" smtClean="0"/>
          </a:p>
          <a:p>
            <a:pPr marL="0" indent="0">
              <a:buNone/>
            </a:pPr>
            <a:endParaRPr lang="hu-HU" dirty="0"/>
          </a:p>
        </p:txBody>
      </p:sp>
      <p:sp>
        <p:nvSpPr>
          <p:cNvPr id="4" name="Dátum helye 3"/>
          <p:cNvSpPr>
            <a:spLocks noGrp="1"/>
          </p:cNvSpPr>
          <p:nvPr>
            <p:ph type="dt" sz="half" idx="10"/>
          </p:nvPr>
        </p:nvSpPr>
        <p:spPr/>
        <p:txBody>
          <a:bodyPr/>
          <a:lstStyle/>
          <a:p>
            <a:r>
              <a:rPr lang="hu-HU" smtClean="0"/>
              <a:t>2012. július 22.</a:t>
            </a:r>
            <a:endParaRPr lang="hu-HU" dirty="0"/>
          </a:p>
        </p:txBody>
      </p:sp>
      <p:sp>
        <p:nvSpPr>
          <p:cNvPr id="5" name="Élőláb helye 4"/>
          <p:cNvSpPr>
            <a:spLocks noGrp="1"/>
          </p:cNvSpPr>
          <p:nvPr>
            <p:ph type="ftr" sz="quarter" idx="11"/>
          </p:nvPr>
        </p:nvSpPr>
        <p:spPr/>
        <p:txBody>
          <a:bodyPr/>
          <a:lstStyle/>
          <a:p>
            <a:r>
              <a:rPr lang="hu-HU" smtClean="0"/>
              <a:t>Lábléc szövegének helye</a:t>
            </a:r>
            <a:endParaRPr lang="hu-HU" dirty="0"/>
          </a:p>
        </p:txBody>
      </p:sp>
      <p:sp>
        <p:nvSpPr>
          <p:cNvPr id="6" name="Dia számának helye 5"/>
          <p:cNvSpPr>
            <a:spLocks noGrp="1"/>
          </p:cNvSpPr>
          <p:nvPr>
            <p:ph type="sldNum" sz="quarter" idx="12"/>
          </p:nvPr>
        </p:nvSpPr>
        <p:spPr/>
        <p:txBody>
          <a:bodyPr/>
          <a:lstStyle/>
          <a:p>
            <a:fld id="{9CD8D479-8942-46E8-A226-A4E01F7A105C}" type="slidenum">
              <a:rPr lang="hu-HU" smtClean="0"/>
              <a:t>9</a:t>
            </a:fld>
            <a:endParaRPr lang="hu-HU"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3963" y="1338263"/>
            <a:ext cx="9744075"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2360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Ecology 16x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270532A-D598-4F6B-B05D-F62B681804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Ökológiai fényképpanelek</Template>
  <TotalTime>0</TotalTime>
  <Words>302</Words>
  <Application>Microsoft Office PowerPoint</Application>
  <PresentationFormat>Szélesvásznú</PresentationFormat>
  <Paragraphs>55</Paragraphs>
  <Slides>14</Slides>
  <Notes>1</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14</vt:i4>
      </vt:variant>
    </vt:vector>
  </HeadingPairs>
  <TitlesOfParts>
    <vt:vector size="18" baseType="lpstr">
      <vt:lpstr>Arial</vt:lpstr>
      <vt:lpstr>Corbel</vt:lpstr>
      <vt:lpstr>Wingdings</vt:lpstr>
      <vt:lpstr>Ecology 16x9</vt:lpstr>
      <vt:lpstr>OpenQAsS Quality Manager  Loquet project  </vt:lpstr>
      <vt:lpstr>Loquet-Learning Outcomes in Quality in Education and Training</vt:lpstr>
      <vt:lpstr>PowerPoint bemutató</vt:lpstr>
      <vt:lpstr>Competence profile of a quality manager</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Thank you for your cooperation!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2015-05-15T14:12:33Z</dcterms:created>
  <dcterms:modified xsi:type="dcterms:W3CDTF">2016-06-02T06:10:51Z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TC030988899991</vt:lpwstr>
  </property>
</Properties>
</file>